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147375199" r:id="rId2"/>
    <p:sldId id="2147375209" r:id="rId3"/>
    <p:sldId id="2147375151" r:id="rId4"/>
    <p:sldId id="2147375173" r:id="rId5"/>
    <p:sldId id="2147375157" r:id="rId6"/>
    <p:sldId id="2147375156" r:id="rId7"/>
    <p:sldId id="2147375203" r:id="rId8"/>
    <p:sldId id="2147375204" r:id="rId9"/>
    <p:sldId id="2147375178" r:id="rId10"/>
    <p:sldId id="2147375193" r:id="rId11"/>
    <p:sldId id="2147375194" r:id="rId12"/>
    <p:sldId id="2147375200" r:id="rId13"/>
    <p:sldId id="2147375211" r:id="rId14"/>
    <p:sldId id="2147375210" r:id="rId15"/>
    <p:sldId id="2147375207" r:id="rId16"/>
    <p:sldId id="2147375183" r:id="rId17"/>
    <p:sldId id="2147375184" r:id="rId18"/>
    <p:sldId id="214737518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46" autoAdjust="0"/>
    <p:restoredTop sz="82139" autoAdjust="0"/>
  </p:normalViewPr>
  <p:slideViewPr>
    <p:cSldViewPr snapToGrid="0">
      <p:cViewPr varScale="1">
        <p:scale>
          <a:sx n="70" d="100"/>
          <a:sy n="70" d="100"/>
        </p:scale>
        <p:origin x="96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cca Krouse" userId="fae6c063-940d-4a9c-9417-2927fa78202b" providerId="ADAL" clId="{E3C15F86-1E5B-464E-B23E-2FB86DFD3D31}"/>
    <pc:docChg chg="undo custSel addSld delSld modSld sldOrd">
      <pc:chgData name="Becca Krouse" userId="fae6c063-940d-4a9c-9417-2927fa78202b" providerId="ADAL" clId="{E3C15F86-1E5B-464E-B23E-2FB86DFD3D31}" dt="2024-08-08T14:57:58.276" v="1016" actId="1076"/>
      <pc:docMkLst>
        <pc:docMk/>
      </pc:docMkLst>
      <pc:sldChg chg="del">
        <pc:chgData name="Becca Krouse" userId="fae6c063-940d-4a9c-9417-2927fa78202b" providerId="ADAL" clId="{E3C15F86-1E5B-464E-B23E-2FB86DFD3D31}" dt="2024-08-05T17:31:50.553" v="0" actId="47"/>
        <pc:sldMkLst>
          <pc:docMk/>
          <pc:sldMk cId="3948426760" sldId="256"/>
        </pc:sldMkLst>
      </pc:sldChg>
      <pc:sldChg chg="del">
        <pc:chgData name="Becca Krouse" userId="fae6c063-940d-4a9c-9417-2927fa78202b" providerId="ADAL" clId="{E3C15F86-1E5B-464E-B23E-2FB86DFD3D31}" dt="2024-08-05T18:55:04.443" v="283" actId="47"/>
        <pc:sldMkLst>
          <pc:docMk/>
          <pc:sldMk cId="366222101" sldId="261"/>
        </pc:sldMkLst>
      </pc:sldChg>
      <pc:sldChg chg="del">
        <pc:chgData name="Becca Krouse" userId="fae6c063-940d-4a9c-9417-2927fa78202b" providerId="ADAL" clId="{E3C15F86-1E5B-464E-B23E-2FB86DFD3D31}" dt="2024-08-05T18:55:04.443" v="283" actId="47"/>
        <pc:sldMkLst>
          <pc:docMk/>
          <pc:sldMk cId="2261250158" sldId="296"/>
        </pc:sldMkLst>
      </pc:sldChg>
      <pc:sldChg chg="del">
        <pc:chgData name="Becca Krouse" userId="fae6c063-940d-4a9c-9417-2927fa78202b" providerId="ADAL" clId="{E3C15F86-1E5B-464E-B23E-2FB86DFD3D31}" dt="2024-08-05T18:55:04.443" v="283" actId="47"/>
        <pc:sldMkLst>
          <pc:docMk/>
          <pc:sldMk cId="4214807943" sldId="297"/>
        </pc:sldMkLst>
      </pc:sldChg>
      <pc:sldChg chg="del">
        <pc:chgData name="Becca Krouse" userId="fae6c063-940d-4a9c-9417-2927fa78202b" providerId="ADAL" clId="{E3C15F86-1E5B-464E-B23E-2FB86DFD3D31}" dt="2024-08-05T18:55:04.443" v="283" actId="47"/>
        <pc:sldMkLst>
          <pc:docMk/>
          <pc:sldMk cId="972290145" sldId="298"/>
        </pc:sldMkLst>
      </pc:sldChg>
      <pc:sldChg chg="del">
        <pc:chgData name="Becca Krouse" userId="fae6c063-940d-4a9c-9417-2927fa78202b" providerId="ADAL" clId="{E3C15F86-1E5B-464E-B23E-2FB86DFD3D31}" dt="2024-08-05T18:55:04.443" v="283" actId="47"/>
        <pc:sldMkLst>
          <pc:docMk/>
          <pc:sldMk cId="2688213009" sldId="336"/>
        </pc:sldMkLst>
      </pc:sldChg>
      <pc:sldChg chg="del">
        <pc:chgData name="Becca Krouse" userId="fae6c063-940d-4a9c-9417-2927fa78202b" providerId="ADAL" clId="{E3C15F86-1E5B-464E-B23E-2FB86DFD3D31}" dt="2024-08-05T18:55:04.443" v="283" actId="47"/>
        <pc:sldMkLst>
          <pc:docMk/>
          <pc:sldMk cId="2998867093" sldId="347"/>
        </pc:sldMkLst>
      </pc:sldChg>
      <pc:sldChg chg="del">
        <pc:chgData name="Becca Krouse" userId="fae6c063-940d-4a9c-9417-2927fa78202b" providerId="ADAL" clId="{E3C15F86-1E5B-464E-B23E-2FB86DFD3D31}" dt="2024-08-05T18:55:04.443" v="283" actId="47"/>
        <pc:sldMkLst>
          <pc:docMk/>
          <pc:sldMk cId="419101820" sldId="354"/>
        </pc:sldMkLst>
      </pc:sldChg>
      <pc:sldChg chg="del">
        <pc:chgData name="Becca Krouse" userId="fae6c063-940d-4a9c-9417-2927fa78202b" providerId="ADAL" clId="{E3C15F86-1E5B-464E-B23E-2FB86DFD3D31}" dt="2024-08-05T18:55:04.443" v="283" actId="47"/>
        <pc:sldMkLst>
          <pc:docMk/>
          <pc:sldMk cId="1753136698" sldId="2147375133"/>
        </pc:sldMkLst>
      </pc:sldChg>
      <pc:sldChg chg="del">
        <pc:chgData name="Becca Krouse" userId="fae6c063-940d-4a9c-9417-2927fa78202b" providerId="ADAL" clId="{E3C15F86-1E5B-464E-B23E-2FB86DFD3D31}" dt="2024-08-05T18:55:04.443" v="283" actId="47"/>
        <pc:sldMkLst>
          <pc:docMk/>
          <pc:sldMk cId="327043902" sldId="2147375158"/>
        </pc:sldMkLst>
      </pc:sldChg>
      <pc:sldChg chg="del">
        <pc:chgData name="Becca Krouse" userId="fae6c063-940d-4a9c-9417-2927fa78202b" providerId="ADAL" clId="{E3C15F86-1E5B-464E-B23E-2FB86DFD3D31}" dt="2024-08-05T18:55:04.443" v="283" actId="47"/>
        <pc:sldMkLst>
          <pc:docMk/>
          <pc:sldMk cId="1974927103" sldId="2147375159"/>
        </pc:sldMkLst>
      </pc:sldChg>
      <pc:sldChg chg="del">
        <pc:chgData name="Becca Krouse" userId="fae6c063-940d-4a9c-9417-2927fa78202b" providerId="ADAL" clId="{E3C15F86-1E5B-464E-B23E-2FB86DFD3D31}" dt="2024-08-05T17:31:50.553" v="0" actId="47"/>
        <pc:sldMkLst>
          <pc:docMk/>
          <pc:sldMk cId="2984639734" sldId="2147375174"/>
        </pc:sldMkLst>
      </pc:sldChg>
      <pc:sldChg chg="modSp mod">
        <pc:chgData name="Becca Krouse" userId="fae6c063-940d-4a9c-9417-2927fa78202b" providerId="ADAL" clId="{E3C15F86-1E5B-464E-B23E-2FB86DFD3D31}" dt="2024-08-05T18:26:54.927" v="282" actId="20577"/>
        <pc:sldMkLst>
          <pc:docMk/>
          <pc:sldMk cId="1205495811" sldId="2147375178"/>
        </pc:sldMkLst>
        <pc:spChg chg="mod">
          <ac:chgData name="Becca Krouse" userId="fae6c063-940d-4a9c-9417-2927fa78202b" providerId="ADAL" clId="{E3C15F86-1E5B-464E-B23E-2FB86DFD3D31}" dt="2024-08-05T18:26:42.999" v="277" actId="20577"/>
          <ac:spMkLst>
            <pc:docMk/>
            <pc:sldMk cId="1205495811" sldId="2147375178"/>
            <ac:spMk id="2" creationId="{3243CB77-B081-5D1A-6928-9583298E9361}"/>
          </ac:spMkLst>
        </pc:spChg>
        <pc:spChg chg="mod">
          <ac:chgData name="Becca Krouse" userId="fae6c063-940d-4a9c-9417-2927fa78202b" providerId="ADAL" clId="{E3C15F86-1E5B-464E-B23E-2FB86DFD3D31}" dt="2024-08-05T18:26:54.927" v="282" actId="20577"/>
          <ac:spMkLst>
            <pc:docMk/>
            <pc:sldMk cId="1205495811" sldId="2147375178"/>
            <ac:spMk id="3" creationId="{95EFF2E9-BE1F-E4C1-CB08-46EBD762DFF2}"/>
          </ac:spMkLst>
        </pc:spChg>
      </pc:sldChg>
      <pc:sldChg chg="addSp delSp modSp mod setBg modNotesTx">
        <pc:chgData name="Becca Krouse" userId="fae6c063-940d-4a9c-9417-2927fa78202b" providerId="ADAL" clId="{E3C15F86-1E5B-464E-B23E-2FB86DFD3D31}" dt="2024-08-05T19:15:49.750" v="309" actId="1076"/>
        <pc:sldMkLst>
          <pc:docMk/>
          <pc:sldMk cId="2923303984" sldId="2147375183"/>
        </pc:sldMkLst>
        <pc:spChg chg="mod">
          <ac:chgData name="Becca Krouse" userId="fae6c063-940d-4a9c-9417-2927fa78202b" providerId="ADAL" clId="{E3C15F86-1E5B-464E-B23E-2FB86DFD3D31}" dt="2024-08-05T19:15:49.750" v="309" actId="1076"/>
          <ac:spMkLst>
            <pc:docMk/>
            <pc:sldMk cId="2923303984" sldId="2147375183"/>
            <ac:spMk id="2" creationId="{2C78CE7C-7B07-A821-0F7A-61A9C22C5C68}"/>
          </ac:spMkLst>
        </pc:spChg>
        <pc:spChg chg="del mod">
          <ac:chgData name="Becca Krouse" userId="fae6c063-940d-4a9c-9417-2927fa78202b" providerId="ADAL" clId="{E3C15F86-1E5B-464E-B23E-2FB86DFD3D31}" dt="2024-08-05T19:15:20.228" v="290" actId="931"/>
          <ac:spMkLst>
            <pc:docMk/>
            <pc:sldMk cId="2923303984" sldId="2147375183"/>
            <ac:spMk id="3" creationId="{CBC9E9A2-FF75-99B9-4DCB-600CC0ED75C1}"/>
          </ac:spMkLst>
        </pc:spChg>
        <pc:spChg chg="add del mod">
          <ac:chgData name="Becca Krouse" userId="fae6c063-940d-4a9c-9417-2927fa78202b" providerId="ADAL" clId="{E3C15F86-1E5B-464E-B23E-2FB86DFD3D31}" dt="2024-08-05T19:15:34.553" v="295" actId="478"/>
          <ac:spMkLst>
            <pc:docMk/>
            <pc:sldMk cId="2923303984" sldId="2147375183"/>
            <ac:spMk id="8" creationId="{CFE1B7F5-BB96-E3E3-DD7F-457BE81D59B7}"/>
          </ac:spMkLst>
        </pc:spChg>
        <pc:picChg chg="add del mod">
          <ac:chgData name="Becca Krouse" userId="fae6c063-940d-4a9c-9417-2927fa78202b" providerId="ADAL" clId="{E3C15F86-1E5B-464E-B23E-2FB86DFD3D31}" dt="2024-08-05T19:15:26.469" v="291" actId="478"/>
          <ac:picMkLst>
            <pc:docMk/>
            <pc:sldMk cId="2923303984" sldId="2147375183"/>
            <ac:picMk id="6" creationId="{217FD11B-6432-9537-7061-DF11E914D5AE}"/>
          </ac:picMkLst>
        </pc:picChg>
      </pc:sldChg>
      <pc:sldChg chg="modSp mod setBg">
        <pc:chgData name="Becca Krouse" userId="fae6c063-940d-4a9c-9417-2927fa78202b" providerId="ADAL" clId="{E3C15F86-1E5B-464E-B23E-2FB86DFD3D31}" dt="2024-08-05T19:23:07.249" v="415" actId="27636"/>
        <pc:sldMkLst>
          <pc:docMk/>
          <pc:sldMk cId="4015176302" sldId="2147375184"/>
        </pc:sldMkLst>
        <pc:spChg chg="mod">
          <ac:chgData name="Becca Krouse" userId="fae6c063-940d-4a9c-9417-2927fa78202b" providerId="ADAL" clId="{E3C15F86-1E5B-464E-B23E-2FB86DFD3D31}" dt="2024-08-05T19:19:59.848" v="408" actId="113"/>
          <ac:spMkLst>
            <pc:docMk/>
            <pc:sldMk cId="4015176302" sldId="2147375184"/>
            <ac:spMk id="2" creationId="{2C78CE7C-7B07-A821-0F7A-61A9C22C5C68}"/>
          </ac:spMkLst>
        </pc:spChg>
        <pc:spChg chg="mod">
          <ac:chgData name="Becca Krouse" userId="fae6c063-940d-4a9c-9417-2927fa78202b" providerId="ADAL" clId="{E3C15F86-1E5B-464E-B23E-2FB86DFD3D31}" dt="2024-08-05T19:23:07.249" v="415" actId="27636"/>
          <ac:spMkLst>
            <pc:docMk/>
            <pc:sldMk cId="4015176302" sldId="2147375184"/>
            <ac:spMk id="3" creationId="{CBC9E9A2-FF75-99B9-4DCB-600CC0ED75C1}"/>
          </ac:spMkLst>
        </pc:spChg>
      </pc:sldChg>
      <pc:sldChg chg="del">
        <pc:chgData name="Becca Krouse" userId="fae6c063-940d-4a9c-9417-2927fa78202b" providerId="ADAL" clId="{E3C15F86-1E5B-464E-B23E-2FB86DFD3D31}" dt="2024-08-05T18:55:04.443" v="283" actId="47"/>
        <pc:sldMkLst>
          <pc:docMk/>
          <pc:sldMk cId="497268517" sldId="2147375185"/>
        </pc:sldMkLst>
      </pc:sldChg>
      <pc:sldChg chg="del">
        <pc:chgData name="Becca Krouse" userId="fae6c063-940d-4a9c-9417-2927fa78202b" providerId="ADAL" clId="{E3C15F86-1E5B-464E-B23E-2FB86DFD3D31}" dt="2024-08-05T18:55:04.443" v="283" actId="47"/>
        <pc:sldMkLst>
          <pc:docMk/>
          <pc:sldMk cId="2620670479" sldId="2147375186"/>
        </pc:sldMkLst>
      </pc:sldChg>
      <pc:sldChg chg="del">
        <pc:chgData name="Becca Krouse" userId="fae6c063-940d-4a9c-9417-2927fa78202b" providerId="ADAL" clId="{E3C15F86-1E5B-464E-B23E-2FB86DFD3D31}" dt="2024-08-05T18:55:04.443" v="283" actId="47"/>
        <pc:sldMkLst>
          <pc:docMk/>
          <pc:sldMk cId="900609983" sldId="2147375188"/>
        </pc:sldMkLst>
      </pc:sldChg>
      <pc:sldChg chg="modSp mod setBg">
        <pc:chgData name="Becca Krouse" userId="fae6c063-940d-4a9c-9417-2927fa78202b" providerId="ADAL" clId="{E3C15F86-1E5B-464E-B23E-2FB86DFD3D31}" dt="2024-08-05T19:23:25.217" v="420" actId="27636"/>
        <pc:sldMkLst>
          <pc:docMk/>
          <pc:sldMk cId="2298523726" sldId="2147375189"/>
        </pc:sldMkLst>
        <pc:spChg chg="mod">
          <ac:chgData name="Becca Krouse" userId="fae6c063-940d-4a9c-9417-2927fa78202b" providerId="ADAL" clId="{E3C15F86-1E5B-464E-B23E-2FB86DFD3D31}" dt="2024-08-05T19:23:25.217" v="420" actId="27636"/>
          <ac:spMkLst>
            <pc:docMk/>
            <pc:sldMk cId="2298523726" sldId="2147375189"/>
            <ac:spMk id="3" creationId="{AD194012-D74D-F70B-CFC1-06F5A21EAF79}"/>
          </ac:spMkLst>
        </pc:spChg>
      </pc:sldChg>
      <pc:sldChg chg="del">
        <pc:chgData name="Becca Krouse" userId="fae6c063-940d-4a9c-9417-2927fa78202b" providerId="ADAL" clId="{E3C15F86-1E5B-464E-B23E-2FB86DFD3D31}" dt="2024-08-05T18:55:04.443" v="283" actId="47"/>
        <pc:sldMkLst>
          <pc:docMk/>
          <pc:sldMk cId="122171590" sldId="2147375195"/>
        </pc:sldMkLst>
      </pc:sldChg>
      <pc:sldChg chg="del">
        <pc:chgData name="Becca Krouse" userId="fae6c063-940d-4a9c-9417-2927fa78202b" providerId="ADAL" clId="{E3C15F86-1E5B-464E-B23E-2FB86DFD3D31}" dt="2024-08-05T18:55:04.443" v="283" actId="47"/>
        <pc:sldMkLst>
          <pc:docMk/>
          <pc:sldMk cId="2486941446" sldId="2147375196"/>
        </pc:sldMkLst>
      </pc:sldChg>
      <pc:sldChg chg="del">
        <pc:chgData name="Becca Krouse" userId="fae6c063-940d-4a9c-9417-2927fa78202b" providerId="ADAL" clId="{E3C15F86-1E5B-464E-B23E-2FB86DFD3D31}" dt="2024-08-05T18:55:04.443" v="283" actId="47"/>
        <pc:sldMkLst>
          <pc:docMk/>
          <pc:sldMk cId="1370218724" sldId="2147375197"/>
        </pc:sldMkLst>
      </pc:sldChg>
      <pc:sldChg chg="del">
        <pc:chgData name="Becca Krouse" userId="fae6c063-940d-4a9c-9417-2927fa78202b" providerId="ADAL" clId="{E3C15F86-1E5B-464E-B23E-2FB86DFD3D31}" dt="2024-08-05T18:55:04.443" v="283" actId="47"/>
        <pc:sldMkLst>
          <pc:docMk/>
          <pc:sldMk cId="2249919344" sldId="2147375198"/>
        </pc:sldMkLst>
      </pc:sldChg>
      <pc:sldChg chg="modSp mod">
        <pc:chgData name="Becca Krouse" userId="fae6c063-940d-4a9c-9417-2927fa78202b" providerId="ADAL" clId="{E3C15F86-1E5B-464E-B23E-2FB86DFD3D31}" dt="2024-08-05T17:32:03.213" v="38" actId="20577"/>
        <pc:sldMkLst>
          <pc:docMk/>
          <pc:sldMk cId="456205139" sldId="2147375199"/>
        </pc:sldMkLst>
        <pc:spChg chg="mod">
          <ac:chgData name="Becca Krouse" userId="fae6c063-940d-4a9c-9417-2927fa78202b" providerId="ADAL" clId="{E3C15F86-1E5B-464E-B23E-2FB86DFD3D31}" dt="2024-08-05T17:32:03.213" v="38" actId="20577"/>
          <ac:spMkLst>
            <pc:docMk/>
            <pc:sldMk cId="456205139" sldId="2147375199"/>
            <ac:spMk id="2" creationId="{E4B4C3A4-8896-6183-A511-1457B0AD24A9}"/>
          </ac:spMkLst>
        </pc:spChg>
      </pc:sldChg>
      <pc:sldChg chg="addSp delSp modSp mod ord delAnim modAnim">
        <pc:chgData name="Becca Krouse" userId="fae6c063-940d-4a9c-9417-2927fa78202b" providerId="ADAL" clId="{E3C15F86-1E5B-464E-B23E-2FB86DFD3D31}" dt="2024-08-07T16:42:59.232" v="475"/>
        <pc:sldMkLst>
          <pc:docMk/>
          <pc:sldMk cId="1238752221" sldId="2147375200"/>
        </pc:sldMkLst>
        <pc:spChg chg="del">
          <ac:chgData name="Becca Krouse" userId="fae6c063-940d-4a9c-9417-2927fa78202b" providerId="ADAL" clId="{E3C15F86-1E5B-464E-B23E-2FB86DFD3D31}" dt="2024-08-07T16:33:26.994" v="426" actId="478"/>
          <ac:spMkLst>
            <pc:docMk/>
            <pc:sldMk cId="1238752221" sldId="2147375200"/>
            <ac:spMk id="7" creationId="{0ABDF9DB-24C9-2381-6C13-685284CE2D9E}"/>
          </ac:spMkLst>
        </pc:spChg>
        <pc:spChg chg="del">
          <ac:chgData name="Becca Krouse" userId="fae6c063-940d-4a9c-9417-2927fa78202b" providerId="ADAL" clId="{E3C15F86-1E5B-464E-B23E-2FB86DFD3D31}" dt="2024-08-07T16:33:26.994" v="426" actId="478"/>
          <ac:spMkLst>
            <pc:docMk/>
            <pc:sldMk cId="1238752221" sldId="2147375200"/>
            <ac:spMk id="10" creationId="{940B5BC8-4E48-184F-8DF1-E311E5C2F0B4}"/>
          </ac:spMkLst>
        </pc:spChg>
        <pc:spChg chg="del">
          <ac:chgData name="Becca Krouse" userId="fae6c063-940d-4a9c-9417-2927fa78202b" providerId="ADAL" clId="{E3C15F86-1E5B-464E-B23E-2FB86DFD3D31}" dt="2024-08-07T16:33:26.994" v="426" actId="478"/>
          <ac:spMkLst>
            <pc:docMk/>
            <pc:sldMk cId="1238752221" sldId="2147375200"/>
            <ac:spMk id="11" creationId="{E056B269-A9CD-081C-3046-349CC8D60113}"/>
          </ac:spMkLst>
        </pc:spChg>
        <pc:spChg chg="del">
          <ac:chgData name="Becca Krouse" userId="fae6c063-940d-4a9c-9417-2927fa78202b" providerId="ADAL" clId="{E3C15F86-1E5B-464E-B23E-2FB86DFD3D31}" dt="2024-08-07T16:33:26.994" v="426" actId="478"/>
          <ac:spMkLst>
            <pc:docMk/>
            <pc:sldMk cId="1238752221" sldId="2147375200"/>
            <ac:spMk id="12" creationId="{E0A51238-D5B7-1169-CEC8-61DB40FFC6EE}"/>
          </ac:spMkLst>
        </pc:spChg>
        <pc:spChg chg="mod">
          <ac:chgData name="Becca Krouse" userId="fae6c063-940d-4a9c-9417-2927fa78202b" providerId="ADAL" clId="{E3C15F86-1E5B-464E-B23E-2FB86DFD3D31}" dt="2024-08-07T16:40:48.759" v="437" actId="1076"/>
          <ac:spMkLst>
            <pc:docMk/>
            <pc:sldMk cId="1238752221" sldId="2147375200"/>
            <ac:spMk id="14" creationId="{7344C287-F5C6-731D-AEB1-98CE2239C0A0}"/>
          </ac:spMkLst>
        </pc:spChg>
        <pc:spChg chg="add mod">
          <ac:chgData name="Becca Krouse" userId="fae6c063-940d-4a9c-9417-2927fa78202b" providerId="ADAL" clId="{E3C15F86-1E5B-464E-B23E-2FB86DFD3D31}" dt="2024-08-07T16:40:37.541" v="435"/>
          <ac:spMkLst>
            <pc:docMk/>
            <pc:sldMk cId="1238752221" sldId="2147375200"/>
            <ac:spMk id="16" creationId="{23290D5D-9A14-11E2-8431-80172C9162EB}"/>
          </ac:spMkLst>
        </pc:spChg>
        <pc:spChg chg="add mod">
          <ac:chgData name="Becca Krouse" userId="fae6c063-940d-4a9c-9417-2927fa78202b" providerId="ADAL" clId="{E3C15F86-1E5B-464E-B23E-2FB86DFD3D31}" dt="2024-08-07T16:41:02.915" v="458" actId="17032"/>
          <ac:spMkLst>
            <pc:docMk/>
            <pc:sldMk cId="1238752221" sldId="2147375200"/>
            <ac:spMk id="17" creationId="{B517A5F0-B7E5-EF46-393B-7079025BEAF9}"/>
          </ac:spMkLst>
        </pc:spChg>
        <pc:spChg chg="add mod">
          <ac:chgData name="Becca Krouse" userId="fae6c063-940d-4a9c-9417-2927fa78202b" providerId="ADAL" clId="{E3C15F86-1E5B-464E-B23E-2FB86DFD3D31}" dt="2024-08-07T16:42:27.768" v="472" actId="207"/>
          <ac:spMkLst>
            <pc:docMk/>
            <pc:sldMk cId="1238752221" sldId="2147375200"/>
            <ac:spMk id="18" creationId="{568D41D0-6EF2-D088-5AFE-336F889ABE8D}"/>
          </ac:spMkLst>
        </pc:spChg>
        <pc:spChg chg="add mod">
          <ac:chgData name="Becca Krouse" userId="fae6c063-940d-4a9c-9417-2927fa78202b" providerId="ADAL" clId="{E3C15F86-1E5B-464E-B23E-2FB86DFD3D31}" dt="2024-08-07T16:41:53.763" v="470" actId="14100"/>
          <ac:spMkLst>
            <pc:docMk/>
            <pc:sldMk cId="1238752221" sldId="2147375200"/>
            <ac:spMk id="19" creationId="{28F856FA-E370-B2DE-BDEF-113E92FCE21F}"/>
          </ac:spMkLst>
        </pc:spChg>
        <pc:spChg chg="add mod">
          <ac:chgData name="Becca Krouse" userId="fae6c063-940d-4a9c-9417-2927fa78202b" providerId="ADAL" clId="{E3C15F86-1E5B-464E-B23E-2FB86DFD3D31}" dt="2024-08-07T16:41:12.327" v="461" actId="1076"/>
          <ac:spMkLst>
            <pc:docMk/>
            <pc:sldMk cId="1238752221" sldId="2147375200"/>
            <ac:spMk id="20" creationId="{43316EF8-084D-4017-FE10-5A465EFC4B18}"/>
          </ac:spMkLst>
        </pc:spChg>
        <pc:spChg chg="add mod">
          <ac:chgData name="Becca Krouse" userId="fae6c063-940d-4a9c-9417-2927fa78202b" providerId="ADAL" clId="{E3C15F86-1E5B-464E-B23E-2FB86DFD3D31}" dt="2024-08-07T16:41:17.858" v="463" actId="1076"/>
          <ac:spMkLst>
            <pc:docMk/>
            <pc:sldMk cId="1238752221" sldId="2147375200"/>
            <ac:spMk id="21" creationId="{8A8B1AAE-6BBD-1934-37D7-6D9A0F4EE398}"/>
          </ac:spMkLst>
        </pc:spChg>
        <pc:picChg chg="add mod ord">
          <ac:chgData name="Becca Krouse" userId="fae6c063-940d-4a9c-9417-2927fa78202b" providerId="ADAL" clId="{E3C15F86-1E5B-464E-B23E-2FB86DFD3D31}" dt="2024-08-07T16:40:48.759" v="437" actId="1076"/>
          <ac:picMkLst>
            <pc:docMk/>
            <pc:sldMk cId="1238752221" sldId="2147375200"/>
            <ac:picMk id="5" creationId="{5FAD2227-4647-397F-8005-D17A47F65A11}"/>
          </ac:picMkLst>
        </pc:picChg>
        <pc:picChg chg="del">
          <ac:chgData name="Becca Krouse" userId="fae6c063-940d-4a9c-9417-2927fa78202b" providerId="ADAL" clId="{E3C15F86-1E5B-464E-B23E-2FB86DFD3D31}" dt="2024-08-07T16:39:11.492" v="428" actId="478"/>
          <ac:picMkLst>
            <pc:docMk/>
            <pc:sldMk cId="1238752221" sldId="2147375200"/>
            <ac:picMk id="8" creationId="{C7454B28-6464-8EAC-FD67-C052662A2367}"/>
          </ac:picMkLst>
        </pc:picChg>
        <pc:picChg chg="del">
          <ac:chgData name="Becca Krouse" userId="fae6c063-940d-4a9c-9417-2927fa78202b" providerId="ADAL" clId="{E3C15F86-1E5B-464E-B23E-2FB86DFD3D31}" dt="2024-08-07T16:33:29.684" v="427" actId="478"/>
          <ac:picMkLst>
            <pc:docMk/>
            <pc:sldMk cId="1238752221" sldId="2147375200"/>
            <ac:picMk id="9" creationId="{EF862994-0F2F-BF9F-C583-70E789ED8274}"/>
          </ac:picMkLst>
        </pc:picChg>
        <pc:picChg chg="add mod">
          <ac:chgData name="Becca Krouse" userId="fae6c063-940d-4a9c-9417-2927fa78202b" providerId="ADAL" clId="{E3C15F86-1E5B-464E-B23E-2FB86DFD3D31}" dt="2024-08-07T16:40:56.718" v="457" actId="1038"/>
          <ac:picMkLst>
            <pc:docMk/>
            <pc:sldMk cId="1238752221" sldId="2147375200"/>
            <ac:picMk id="15" creationId="{8834F10B-E6CA-0E67-CAEB-63F1E21BACC8}"/>
          </ac:picMkLst>
        </pc:picChg>
      </pc:sldChg>
      <pc:sldChg chg="modNotesTx">
        <pc:chgData name="Becca Krouse" userId="fae6c063-940d-4a9c-9417-2927fa78202b" providerId="ADAL" clId="{E3C15F86-1E5B-464E-B23E-2FB86DFD3D31}" dt="2024-08-05T17:41:00.501" v="251" actId="20577"/>
        <pc:sldMkLst>
          <pc:docMk/>
          <pc:sldMk cId="3907954675" sldId="2147375203"/>
        </pc:sldMkLst>
      </pc:sldChg>
      <pc:sldChg chg="addSp modSp mod modNotesTx">
        <pc:chgData name="Becca Krouse" userId="fae6c063-940d-4a9c-9417-2927fa78202b" providerId="ADAL" clId="{E3C15F86-1E5B-464E-B23E-2FB86DFD3D31}" dt="2024-08-08T14:57:58.276" v="1016" actId="1076"/>
        <pc:sldMkLst>
          <pc:docMk/>
          <pc:sldMk cId="2086623812" sldId="2147375204"/>
        </pc:sldMkLst>
        <pc:spChg chg="mod">
          <ac:chgData name="Becca Krouse" userId="fae6c063-940d-4a9c-9417-2927fa78202b" providerId="ADAL" clId="{E3C15F86-1E5B-464E-B23E-2FB86DFD3D31}" dt="2024-08-08T14:57:58.276" v="1016" actId="1076"/>
          <ac:spMkLst>
            <pc:docMk/>
            <pc:sldMk cId="2086623812" sldId="2147375204"/>
            <ac:spMk id="3" creationId="{8E481C25-26B1-F9C2-9DF0-C8D7F1373145}"/>
          </ac:spMkLst>
        </pc:spChg>
        <pc:spChg chg="mod">
          <ac:chgData name="Becca Krouse" userId="fae6c063-940d-4a9c-9417-2927fa78202b" providerId="ADAL" clId="{E3C15F86-1E5B-464E-B23E-2FB86DFD3D31}" dt="2024-08-08T14:57:47.006" v="1014" actId="1076"/>
          <ac:spMkLst>
            <pc:docMk/>
            <pc:sldMk cId="2086623812" sldId="2147375204"/>
            <ac:spMk id="6" creationId="{371A2D08-0146-CBAA-3795-CB6271656E62}"/>
          </ac:spMkLst>
        </pc:spChg>
        <pc:spChg chg="add mod">
          <ac:chgData name="Becca Krouse" userId="fae6c063-940d-4a9c-9417-2927fa78202b" providerId="ADAL" clId="{E3C15F86-1E5B-464E-B23E-2FB86DFD3D31}" dt="2024-08-08T14:57:43.031" v="1013" actId="1076"/>
          <ac:spMkLst>
            <pc:docMk/>
            <pc:sldMk cId="2086623812" sldId="2147375204"/>
            <ac:spMk id="7" creationId="{5382C383-3212-6D19-C3B2-1AA82794A298}"/>
          </ac:spMkLst>
        </pc:spChg>
        <pc:graphicFrameChg chg="mod">
          <ac:chgData name="Becca Krouse" userId="fae6c063-940d-4a9c-9417-2927fa78202b" providerId="ADAL" clId="{E3C15F86-1E5B-464E-B23E-2FB86DFD3D31}" dt="2024-08-08T14:57:38.655" v="1012" actId="1076"/>
          <ac:graphicFrameMkLst>
            <pc:docMk/>
            <pc:sldMk cId="2086623812" sldId="2147375204"/>
            <ac:graphicFrameMk id="5" creationId="{55AC8303-EF7C-C34C-DA20-8E3F45C89ED4}"/>
          </ac:graphicFrameMkLst>
        </pc:graphicFrameChg>
      </pc:sldChg>
      <pc:sldChg chg="del">
        <pc:chgData name="Becca Krouse" userId="fae6c063-940d-4a9c-9417-2927fa78202b" providerId="ADAL" clId="{E3C15F86-1E5B-464E-B23E-2FB86DFD3D31}" dt="2024-08-07T16:49:17.832" v="502" actId="47"/>
        <pc:sldMkLst>
          <pc:docMk/>
          <pc:sldMk cId="3941939810" sldId="2147375206"/>
        </pc:sldMkLst>
      </pc:sldChg>
      <pc:sldChg chg="modSp mod">
        <pc:chgData name="Becca Krouse" userId="fae6c063-940d-4a9c-9417-2927fa78202b" providerId="ADAL" clId="{E3C15F86-1E5B-464E-B23E-2FB86DFD3D31}" dt="2024-08-07T19:31:27.543" v="961" actId="20577"/>
        <pc:sldMkLst>
          <pc:docMk/>
          <pc:sldMk cId="1306782475" sldId="2147375207"/>
        </pc:sldMkLst>
        <pc:spChg chg="mod">
          <ac:chgData name="Becca Krouse" userId="fae6c063-940d-4a9c-9417-2927fa78202b" providerId="ADAL" clId="{E3C15F86-1E5B-464E-B23E-2FB86DFD3D31}" dt="2024-08-07T19:31:27.543" v="961" actId="20577"/>
          <ac:spMkLst>
            <pc:docMk/>
            <pc:sldMk cId="1306782475" sldId="2147375207"/>
            <ac:spMk id="3" creationId="{5CDE1DCE-D288-61B5-BBC1-AD93BA2B7419}"/>
          </ac:spMkLst>
        </pc:spChg>
      </pc:sldChg>
      <pc:sldChg chg="addSp modSp mod modAnim">
        <pc:chgData name="Becca Krouse" userId="fae6c063-940d-4a9c-9417-2927fa78202b" providerId="ADAL" clId="{E3C15F86-1E5B-464E-B23E-2FB86DFD3D31}" dt="2024-08-07T19:34:29.079" v="973"/>
        <pc:sldMkLst>
          <pc:docMk/>
          <pc:sldMk cId="3984247348" sldId="2147375209"/>
        </pc:sldMkLst>
        <pc:picChg chg="add mod">
          <ac:chgData name="Becca Krouse" userId="fae6c063-940d-4a9c-9417-2927fa78202b" providerId="ADAL" clId="{E3C15F86-1E5B-464E-B23E-2FB86DFD3D31}" dt="2024-08-07T16:50:46.765" v="566" actId="1038"/>
          <ac:picMkLst>
            <pc:docMk/>
            <pc:sldMk cId="3984247348" sldId="2147375209"/>
            <ac:picMk id="2" creationId="{88DF9438-C0D6-7B09-6FA8-2F7A9A9BE20E}"/>
          </ac:picMkLst>
        </pc:picChg>
        <pc:picChg chg="mod">
          <ac:chgData name="Becca Krouse" userId="fae6c063-940d-4a9c-9417-2927fa78202b" providerId="ADAL" clId="{E3C15F86-1E5B-464E-B23E-2FB86DFD3D31}" dt="2024-08-07T19:33:34.104" v="968" actId="1076"/>
          <ac:picMkLst>
            <pc:docMk/>
            <pc:sldMk cId="3984247348" sldId="2147375209"/>
            <ac:picMk id="8" creationId="{506D1756-92F6-D5E5-BCB2-3C3638AC3A7F}"/>
          </ac:picMkLst>
        </pc:picChg>
        <pc:picChg chg="mod">
          <ac:chgData name="Becca Krouse" userId="fae6c063-940d-4a9c-9417-2927fa78202b" providerId="ADAL" clId="{E3C15F86-1E5B-464E-B23E-2FB86DFD3D31}" dt="2024-08-07T16:50:46.765" v="566" actId="1038"/>
          <ac:picMkLst>
            <pc:docMk/>
            <pc:sldMk cId="3984247348" sldId="2147375209"/>
            <ac:picMk id="33" creationId="{468D0D54-6936-0EED-5202-EFDE5DD0B250}"/>
          </ac:picMkLst>
        </pc:picChg>
        <pc:picChg chg="mod">
          <ac:chgData name="Becca Krouse" userId="fae6c063-940d-4a9c-9417-2927fa78202b" providerId="ADAL" clId="{E3C15F86-1E5B-464E-B23E-2FB86DFD3D31}" dt="2024-08-07T16:50:46.765" v="566" actId="1038"/>
          <ac:picMkLst>
            <pc:docMk/>
            <pc:sldMk cId="3984247348" sldId="2147375209"/>
            <ac:picMk id="51" creationId="{9BCDFDB1-E74E-500E-5458-2D27FD8E914C}"/>
          </ac:picMkLst>
        </pc:picChg>
        <pc:picChg chg="mod">
          <ac:chgData name="Becca Krouse" userId="fae6c063-940d-4a9c-9417-2927fa78202b" providerId="ADAL" clId="{E3C15F86-1E5B-464E-B23E-2FB86DFD3D31}" dt="2024-08-07T16:50:46.765" v="566" actId="1038"/>
          <ac:picMkLst>
            <pc:docMk/>
            <pc:sldMk cId="3984247348" sldId="2147375209"/>
            <ac:picMk id="52" creationId="{EC027FC5-D6CC-D304-B0A4-2F337767E6C8}"/>
          </ac:picMkLst>
        </pc:picChg>
      </pc:sldChg>
      <pc:sldChg chg="add del">
        <pc:chgData name="Becca Krouse" userId="fae6c063-940d-4a9c-9417-2927fa78202b" providerId="ADAL" clId="{E3C15F86-1E5B-464E-B23E-2FB86DFD3D31}" dt="2024-08-07T16:43:13.653" v="476" actId="47"/>
        <pc:sldMkLst>
          <pc:docMk/>
          <pc:sldMk cId="32323786" sldId="2147375210"/>
        </pc:sldMkLst>
      </pc:sldChg>
      <pc:sldChg chg="addSp delSp modSp new del">
        <pc:chgData name="Becca Krouse" userId="fae6c063-940d-4a9c-9417-2927fa78202b" providerId="ADAL" clId="{E3C15F86-1E5B-464E-B23E-2FB86DFD3D31}" dt="2024-08-05T19:13:33.398" v="289" actId="680"/>
        <pc:sldMkLst>
          <pc:docMk/>
          <pc:sldMk cId="2723643526" sldId="2147375210"/>
        </pc:sldMkLst>
        <pc:spChg chg="add del">
          <ac:chgData name="Becca Krouse" userId="fae6c063-940d-4a9c-9417-2927fa78202b" providerId="ADAL" clId="{E3C15F86-1E5B-464E-B23E-2FB86DFD3D31}" dt="2024-08-05T19:13:33.055" v="288" actId="931"/>
          <ac:spMkLst>
            <pc:docMk/>
            <pc:sldMk cId="2723643526" sldId="2147375210"/>
            <ac:spMk id="3" creationId="{A17B4F5C-095C-B344-34DE-3D8B93563011}"/>
          </ac:spMkLst>
        </pc:spChg>
        <pc:picChg chg="add mod">
          <ac:chgData name="Becca Krouse" userId="fae6c063-940d-4a9c-9417-2927fa78202b" providerId="ADAL" clId="{E3C15F86-1E5B-464E-B23E-2FB86DFD3D31}" dt="2024-08-05T19:13:33.055" v="288" actId="931"/>
          <ac:picMkLst>
            <pc:docMk/>
            <pc:sldMk cId="2723643526" sldId="2147375210"/>
            <ac:picMk id="6" creationId="{BD6E04BD-4160-396B-2D56-E4C0719CCC17}"/>
          </ac:picMkLst>
        </pc:picChg>
      </pc:sldChg>
      <pc:sldChg chg="addSp delSp modSp new mod setBg modAnim">
        <pc:chgData name="Becca Krouse" userId="fae6c063-940d-4a9c-9417-2927fa78202b" providerId="ADAL" clId="{E3C15F86-1E5B-464E-B23E-2FB86DFD3D31}" dt="2024-08-07T19:27:05.078" v="851"/>
        <pc:sldMkLst>
          <pc:docMk/>
          <pc:sldMk cId="3745093022" sldId="2147375210"/>
        </pc:sldMkLst>
        <pc:spChg chg="del">
          <ac:chgData name="Becca Krouse" userId="fae6c063-940d-4a9c-9417-2927fa78202b" providerId="ADAL" clId="{E3C15F86-1E5B-464E-B23E-2FB86DFD3D31}" dt="2024-08-07T16:43:32.554" v="478" actId="478"/>
          <ac:spMkLst>
            <pc:docMk/>
            <pc:sldMk cId="3745093022" sldId="2147375210"/>
            <ac:spMk id="2" creationId="{4E98D291-E14E-359C-A6D7-0CE04526F95F}"/>
          </ac:spMkLst>
        </pc:spChg>
        <pc:spChg chg="add mod">
          <ac:chgData name="Becca Krouse" userId="fae6c063-940d-4a9c-9417-2927fa78202b" providerId="ADAL" clId="{E3C15F86-1E5B-464E-B23E-2FB86DFD3D31}" dt="2024-08-07T19:25:07.614" v="823" actId="1076"/>
          <ac:spMkLst>
            <pc:docMk/>
            <pc:sldMk cId="3745093022" sldId="2147375210"/>
            <ac:spMk id="2" creationId="{D931C573-082F-C26F-3AE2-BB0E3255D985}"/>
          </ac:spMkLst>
        </pc:spChg>
        <pc:spChg chg="add">
          <ac:chgData name="Becca Krouse" userId="fae6c063-940d-4a9c-9417-2927fa78202b" providerId="ADAL" clId="{E3C15F86-1E5B-464E-B23E-2FB86DFD3D31}" dt="2024-08-07T19:24:07.791" v="709"/>
          <ac:spMkLst>
            <pc:docMk/>
            <pc:sldMk cId="3745093022" sldId="2147375210"/>
            <ac:spMk id="3" creationId="{C08A53D1-9DA3-2D69-76AB-885C11602672}"/>
          </ac:spMkLst>
        </pc:spChg>
        <pc:spChg chg="del">
          <ac:chgData name="Becca Krouse" userId="fae6c063-940d-4a9c-9417-2927fa78202b" providerId="ADAL" clId="{E3C15F86-1E5B-464E-B23E-2FB86DFD3D31}" dt="2024-08-07T16:43:34.640" v="479" actId="478"/>
          <ac:spMkLst>
            <pc:docMk/>
            <pc:sldMk cId="3745093022" sldId="2147375210"/>
            <ac:spMk id="3" creationId="{D6674CE0-2267-9478-D8F2-F170400AF4B2}"/>
          </ac:spMkLst>
        </pc:spChg>
        <pc:spChg chg="add del mod">
          <ac:chgData name="Becca Krouse" userId="fae6c063-940d-4a9c-9417-2927fa78202b" providerId="ADAL" clId="{E3C15F86-1E5B-464E-B23E-2FB86DFD3D31}" dt="2024-08-07T19:16:55.189" v="670" actId="478"/>
          <ac:spMkLst>
            <pc:docMk/>
            <pc:sldMk cId="3745093022" sldId="2147375210"/>
            <ac:spMk id="5" creationId="{7952D230-BF83-4BBD-0BF2-BF52A408425D}"/>
          </ac:spMkLst>
        </pc:spChg>
        <pc:spChg chg="add mod">
          <ac:chgData name="Becca Krouse" userId="fae6c063-940d-4a9c-9417-2927fa78202b" providerId="ADAL" clId="{E3C15F86-1E5B-464E-B23E-2FB86DFD3D31}" dt="2024-08-07T19:25:29.354" v="828" actId="1076"/>
          <ac:spMkLst>
            <pc:docMk/>
            <pc:sldMk cId="3745093022" sldId="2147375210"/>
            <ac:spMk id="8" creationId="{925B9419-DCFB-BEFC-73DD-6E9F2B5EB381}"/>
          </ac:spMkLst>
        </pc:spChg>
        <pc:spChg chg="add mod">
          <ac:chgData name="Becca Krouse" userId="fae6c063-940d-4a9c-9417-2927fa78202b" providerId="ADAL" clId="{E3C15F86-1E5B-464E-B23E-2FB86DFD3D31}" dt="2024-08-07T19:25:37.322" v="831" actId="14100"/>
          <ac:spMkLst>
            <pc:docMk/>
            <pc:sldMk cId="3745093022" sldId="2147375210"/>
            <ac:spMk id="9" creationId="{AF91B630-B599-7FD8-035D-381DA59A4754}"/>
          </ac:spMkLst>
        </pc:spChg>
        <pc:spChg chg="add mod">
          <ac:chgData name="Becca Krouse" userId="fae6c063-940d-4a9c-9417-2927fa78202b" providerId="ADAL" clId="{E3C15F86-1E5B-464E-B23E-2FB86DFD3D31}" dt="2024-08-07T19:26:01.294" v="836" actId="17032"/>
          <ac:spMkLst>
            <pc:docMk/>
            <pc:sldMk cId="3745093022" sldId="2147375210"/>
            <ac:spMk id="10" creationId="{BDE08A89-83BB-C395-90D9-1D42EA8225CB}"/>
          </ac:spMkLst>
        </pc:spChg>
        <pc:spChg chg="add mod">
          <ac:chgData name="Becca Krouse" userId="fae6c063-940d-4a9c-9417-2927fa78202b" providerId="ADAL" clId="{E3C15F86-1E5B-464E-B23E-2FB86DFD3D31}" dt="2024-08-07T19:26:11.121" v="841" actId="14100"/>
          <ac:spMkLst>
            <pc:docMk/>
            <pc:sldMk cId="3745093022" sldId="2147375210"/>
            <ac:spMk id="11" creationId="{7CA41D05-81A3-40D3-315B-EE9F770AA4D1}"/>
          </ac:spMkLst>
        </pc:spChg>
        <pc:spChg chg="add mod">
          <ac:chgData name="Becca Krouse" userId="fae6c063-940d-4a9c-9417-2927fa78202b" providerId="ADAL" clId="{E3C15F86-1E5B-464E-B23E-2FB86DFD3D31}" dt="2024-08-07T19:26:16.100" v="843" actId="1076"/>
          <ac:spMkLst>
            <pc:docMk/>
            <pc:sldMk cId="3745093022" sldId="2147375210"/>
            <ac:spMk id="12" creationId="{73DC7C69-E550-7216-0C8D-B0E1B4AFF8F6}"/>
          </ac:spMkLst>
        </pc:spChg>
        <pc:spChg chg="add mod">
          <ac:chgData name="Becca Krouse" userId="fae6c063-940d-4a9c-9417-2927fa78202b" providerId="ADAL" clId="{E3C15F86-1E5B-464E-B23E-2FB86DFD3D31}" dt="2024-08-07T19:26:19.886" v="845" actId="1076"/>
          <ac:spMkLst>
            <pc:docMk/>
            <pc:sldMk cId="3745093022" sldId="2147375210"/>
            <ac:spMk id="13" creationId="{0A846860-18A9-8F4C-B0D5-F23E6E29BB7C}"/>
          </ac:spMkLst>
        </pc:spChg>
        <pc:spChg chg="add mod">
          <ac:chgData name="Becca Krouse" userId="fae6c063-940d-4a9c-9417-2927fa78202b" providerId="ADAL" clId="{E3C15F86-1E5B-464E-B23E-2FB86DFD3D31}" dt="2024-08-07T19:26:33.584" v="849" actId="14100"/>
          <ac:spMkLst>
            <pc:docMk/>
            <pc:sldMk cId="3745093022" sldId="2147375210"/>
            <ac:spMk id="14" creationId="{C8AEE106-A6B2-6963-0269-A611051EC42B}"/>
          </ac:spMkLst>
        </pc:spChg>
        <pc:spChg chg="add mod">
          <ac:chgData name="Becca Krouse" userId="fae6c063-940d-4a9c-9417-2927fa78202b" providerId="ADAL" clId="{E3C15F86-1E5B-464E-B23E-2FB86DFD3D31}" dt="2024-08-07T19:26:28.862" v="847" actId="1076"/>
          <ac:spMkLst>
            <pc:docMk/>
            <pc:sldMk cId="3745093022" sldId="2147375210"/>
            <ac:spMk id="15" creationId="{767B627E-885C-6BA8-3365-E5CFC514293B}"/>
          </ac:spMkLst>
        </pc:spChg>
        <pc:picChg chg="add mod">
          <ac:chgData name="Becca Krouse" userId="fae6c063-940d-4a9c-9417-2927fa78202b" providerId="ADAL" clId="{E3C15F86-1E5B-464E-B23E-2FB86DFD3D31}" dt="2024-08-07T19:27:05.078" v="851"/>
          <ac:picMkLst>
            <pc:docMk/>
            <pc:sldMk cId="3745093022" sldId="2147375210"/>
            <ac:picMk id="7" creationId="{D17448C8-C07C-268D-EDBF-F18F6C1B3E85}"/>
          </ac:picMkLst>
        </pc:picChg>
      </pc:sldChg>
      <pc:sldChg chg="del">
        <pc:chgData name="Becca Krouse" userId="fae6c063-940d-4a9c-9417-2927fa78202b" providerId="ADAL" clId="{E3C15F86-1E5B-464E-B23E-2FB86DFD3D31}" dt="2024-08-05T18:55:04.443" v="283" actId="47"/>
        <pc:sldMkLst>
          <pc:docMk/>
          <pc:sldMk cId="4083513764" sldId="2147375210"/>
        </pc:sldMkLst>
      </pc:sldChg>
      <pc:sldChg chg="del">
        <pc:chgData name="Becca Krouse" userId="fae6c063-940d-4a9c-9417-2927fa78202b" providerId="ADAL" clId="{E3C15F86-1E5B-464E-B23E-2FB86DFD3D31}" dt="2024-08-05T18:55:04.443" v="283" actId="47"/>
        <pc:sldMkLst>
          <pc:docMk/>
          <pc:sldMk cId="3376373121" sldId="2147375211"/>
        </pc:sldMkLst>
      </pc:sldChg>
      <pc:sldChg chg="addSp delSp modSp new mod modAnim">
        <pc:chgData name="Becca Krouse" userId="fae6c063-940d-4a9c-9417-2927fa78202b" providerId="ADAL" clId="{E3C15F86-1E5B-464E-B23E-2FB86DFD3D31}" dt="2024-08-07T19:15:12.413" v="669"/>
        <pc:sldMkLst>
          <pc:docMk/>
          <pc:sldMk cId="4120583433" sldId="2147375211"/>
        </pc:sldMkLst>
        <pc:spChg chg="del">
          <ac:chgData name="Becca Krouse" userId="fae6c063-940d-4a9c-9417-2927fa78202b" providerId="ADAL" clId="{E3C15F86-1E5B-464E-B23E-2FB86DFD3D31}" dt="2024-08-07T17:52:51.382" v="568" actId="478"/>
          <ac:spMkLst>
            <pc:docMk/>
            <pc:sldMk cId="4120583433" sldId="2147375211"/>
            <ac:spMk id="2" creationId="{30F017EF-BD60-D0E2-0349-E15678ACF1EA}"/>
          </ac:spMkLst>
        </pc:spChg>
        <pc:spChg chg="del">
          <ac:chgData name="Becca Krouse" userId="fae6c063-940d-4a9c-9417-2927fa78202b" providerId="ADAL" clId="{E3C15F86-1E5B-464E-B23E-2FB86DFD3D31}" dt="2024-08-07T17:52:51.382" v="568" actId="478"/>
          <ac:spMkLst>
            <pc:docMk/>
            <pc:sldMk cId="4120583433" sldId="2147375211"/>
            <ac:spMk id="3" creationId="{9A598714-0306-EED8-1795-310486923B9C}"/>
          </ac:spMkLst>
        </pc:spChg>
        <pc:spChg chg="add mod">
          <ac:chgData name="Becca Krouse" userId="fae6c063-940d-4a9c-9417-2927fa78202b" providerId="ADAL" clId="{E3C15F86-1E5B-464E-B23E-2FB86DFD3D31}" dt="2024-08-07T17:53:00.814" v="588" actId="20577"/>
          <ac:spMkLst>
            <pc:docMk/>
            <pc:sldMk cId="4120583433" sldId="2147375211"/>
            <ac:spMk id="5" creationId="{E1C92ACE-3F23-4992-BA36-87370CE2686D}"/>
          </ac:spMkLst>
        </pc:spChg>
        <pc:spChg chg="add mod">
          <ac:chgData name="Becca Krouse" userId="fae6c063-940d-4a9c-9417-2927fa78202b" providerId="ADAL" clId="{E3C15F86-1E5B-464E-B23E-2FB86DFD3D31}" dt="2024-08-07T17:55:52.332" v="634" actId="1076"/>
          <ac:spMkLst>
            <pc:docMk/>
            <pc:sldMk cId="4120583433" sldId="2147375211"/>
            <ac:spMk id="8" creationId="{FABD33EC-1E29-72AA-7D27-270E90D1419A}"/>
          </ac:spMkLst>
        </pc:spChg>
        <pc:spChg chg="add mod">
          <ac:chgData name="Becca Krouse" userId="fae6c063-940d-4a9c-9417-2927fa78202b" providerId="ADAL" clId="{E3C15F86-1E5B-464E-B23E-2FB86DFD3D31}" dt="2024-08-07T17:56:06.815" v="656" actId="313"/>
          <ac:spMkLst>
            <pc:docMk/>
            <pc:sldMk cId="4120583433" sldId="2147375211"/>
            <ac:spMk id="11" creationId="{320829D3-6F6B-2D64-8D0E-720534EBDFC0}"/>
          </ac:spMkLst>
        </pc:spChg>
        <pc:picChg chg="add mod modCrop">
          <ac:chgData name="Becca Krouse" userId="fae6c063-940d-4a9c-9417-2927fa78202b" providerId="ADAL" clId="{E3C15F86-1E5B-464E-B23E-2FB86DFD3D31}" dt="2024-08-07T17:55:49.435" v="633" actId="1076"/>
          <ac:picMkLst>
            <pc:docMk/>
            <pc:sldMk cId="4120583433" sldId="2147375211"/>
            <ac:picMk id="7" creationId="{07F8AA6B-C006-C8AC-DDAD-C86F45E5BCBA}"/>
          </ac:picMkLst>
        </pc:picChg>
        <pc:picChg chg="add mod modCrop">
          <ac:chgData name="Becca Krouse" userId="fae6c063-940d-4a9c-9417-2927fa78202b" providerId="ADAL" clId="{E3C15F86-1E5B-464E-B23E-2FB86DFD3D31}" dt="2024-08-07T17:55:54.465" v="635" actId="1076"/>
          <ac:picMkLst>
            <pc:docMk/>
            <pc:sldMk cId="4120583433" sldId="2147375211"/>
            <ac:picMk id="10" creationId="{05929881-9C32-E7C1-D825-C3053193008A}"/>
          </ac:picMkLst>
        </pc:picChg>
        <pc:picChg chg="add mod">
          <ac:chgData name="Becca Krouse" userId="fae6c063-940d-4a9c-9417-2927fa78202b" providerId="ADAL" clId="{E3C15F86-1E5B-464E-B23E-2FB86DFD3D31}" dt="2024-08-07T17:56:10.128" v="657" actId="1076"/>
          <ac:picMkLst>
            <pc:docMk/>
            <pc:sldMk cId="4120583433" sldId="2147375211"/>
            <ac:picMk id="13" creationId="{5F15E9E6-3013-1203-A436-BB35F1BEFDEB}"/>
          </ac:picMkLst>
        </pc:picChg>
      </pc:sldChg>
      <pc:sldChg chg="modSp add del mod">
        <pc:chgData name="Becca Krouse" userId="fae6c063-940d-4a9c-9417-2927fa78202b" providerId="ADAL" clId="{E3C15F86-1E5B-464E-B23E-2FB86DFD3D31}" dt="2024-08-07T19:34:39.420" v="974" actId="47"/>
        <pc:sldMkLst>
          <pc:docMk/>
          <pc:sldMk cId="2225788694" sldId="2147375212"/>
        </pc:sldMkLst>
        <pc:spChg chg="mod">
          <ac:chgData name="Becca Krouse" userId="fae6c063-940d-4a9c-9417-2927fa78202b" providerId="ADAL" clId="{E3C15F86-1E5B-464E-B23E-2FB86DFD3D31}" dt="2024-08-07T19:32:53.142" v="964" actId="1076"/>
          <ac:spMkLst>
            <pc:docMk/>
            <pc:sldMk cId="2225788694" sldId="2147375212"/>
            <ac:spMk id="2" creationId="{DA9DEED6-F0A8-3298-B209-98FF42171A26}"/>
          </ac:spMkLst>
        </pc:spChg>
      </pc:sldChg>
      <pc:sldMasterChg chg="delSldLayout">
        <pc:chgData name="Becca Krouse" userId="fae6c063-940d-4a9c-9417-2927fa78202b" providerId="ADAL" clId="{E3C15F86-1E5B-464E-B23E-2FB86DFD3D31}" dt="2024-08-05T18:55:04.443" v="283" actId="47"/>
        <pc:sldMasterMkLst>
          <pc:docMk/>
          <pc:sldMasterMk cId="2993172341" sldId="2147483648"/>
        </pc:sldMasterMkLst>
        <pc:sldLayoutChg chg="del">
          <pc:chgData name="Becca Krouse" userId="fae6c063-940d-4a9c-9417-2927fa78202b" providerId="ADAL" clId="{E3C15F86-1E5B-464E-B23E-2FB86DFD3D31}" dt="2024-08-05T18:55:04.443" v="283" actId="47"/>
          <pc:sldLayoutMkLst>
            <pc:docMk/>
            <pc:sldMasterMk cId="2993172341" sldId="2147483648"/>
            <pc:sldLayoutMk cId="1875057342" sldId="2147483661"/>
          </pc:sldLayoutMkLst>
        </pc:sldLayoutChg>
      </pc:sldMasterChg>
    </pc:docChg>
  </pc:docChgLst>
  <pc:docChgLst>
    <pc:chgData name="Becca Krouse" userId="fae6c063-940d-4a9c-9417-2927fa78202b" providerId="ADAL" clId="{778788FF-D48B-4336-A203-6C1B2C7E2A20}"/>
    <pc:docChg chg="modSld">
      <pc:chgData name="Becca Krouse" userId="fae6c063-940d-4a9c-9417-2927fa78202b" providerId="ADAL" clId="{778788FF-D48B-4336-A203-6C1B2C7E2A20}" dt="2024-08-10T23:51:51.550" v="85" actId="20577"/>
      <pc:docMkLst>
        <pc:docMk/>
      </pc:docMkLst>
      <pc:sldChg chg="modSp mod">
        <pc:chgData name="Becca Krouse" userId="fae6c063-940d-4a9c-9417-2927fa78202b" providerId="ADAL" clId="{778788FF-D48B-4336-A203-6C1B2C7E2A20}" dt="2024-08-10T23:51:51.550" v="85" actId="20577"/>
        <pc:sldMkLst>
          <pc:docMk/>
          <pc:sldMk cId="4015176302" sldId="2147375184"/>
        </pc:sldMkLst>
        <pc:spChg chg="mod">
          <ac:chgData name="Becca Krouse" userId="fae6c063-940d-4a9c-9417-2927fa78202b" providerId="ADAL" clId="{778788FF-D48B-4336-A203-6C1B2C7E2A20}" dt="2024-08-10T23:51:51.550" v="85" actId="20577"/>
          <ac:spMkLst>
            <pc:docMk/>
            <pc:sldMk cId="4015176302" sldId="2147375184"/>
            <ac:spMk id="2" creationId="{2C78CE7C-7B07-A821-0F7A-61A9C22C5C68}"/>
          </ac:spMkLst>
        </pc:spChg>
      </pc:sldChg>
      <pc:sldChg chg="modSp mod">
        <pc:chgData name="Becca Krouse" userId="fae6c063-940d-4a9c-9417-2927fa78202b" providerId="ADAL" clId="{778788FF-D48B-4336-A203-6C1B2C7E2A20}" dt="2024-08-10T23:51:37.622" v="51" actId="113"/>
        <pc:sldMkLst>
          <pc:docMk/>
          <pc:sldMk cId="2298523726" sldId="2147375189"/>
        </pc:sldMkLst>
        <pc:spChg chg="mod">
          <ac:chgData name="Becca Krouse" userId="fae6c063-940d-4a9c-9417-2927fa78202b" providerId="ADAL" clId="{778788FF-D48B-4336-A203-6C1B2C7E2A20}" dt="2024-08-10T23:51:37.622" v="51" actId="113"/>
          <ac:spMkLst>
            <pc:docMk/>
            <pc:sldMk cId="2298523726" sldId="2147375189"/>
            <ac:spMk id="2" creationId="{BB1C271E-A2AF-8283-644C-E78BF010079A}"/>
          </ac:spMkLst>
        </pc:spChg>
      </pc:sldChg>
    </pc:docChg>
  </pc:docChgLst>
  <pc:docChgLst>
    <pc:chgData name="Becca Krouse" userId="fae6c063-940d-4a9c-9417-2927fa78202b" providerId="ADAL" clId="{AC08488A-A5E5-4BC4-A493-B1B8CF676639}"/>
    <pc:docChg chg="undo custSel addSld delSld modSld sldOrd">
      <pc:chgData name="Becca Krouse" userId="fae6c063-940d-4a9c-9417-2927fa78202b" providerId="ADAL" clId="{AC08488A-A5E5-4BC4-A493-B1B8CF676639}" dt="2024-08-02T18:46:07.898" v="15462"/>
      <pc:docMkLst>
        <pc:docMk/>
      </pc:docMkLst>
      <pc:sldChg chg="modSp mod">
        <pc:chgData name="Becca Krouse" userId="fae6c063-940d-4a9c-9417-2927fa78202b" providerId="ADAL" clId="{AC08488A-A5E5-4BC4-A493-B1B8CF676639}" dt="2024-07-29T13:41:34.229" v="12484" actId="20577"/>
        <pc:sldMkLst>
          <pc:docMk/>
          <pc:sldMk cId="3948426760" sldId="256"/>
        </pc:sldMkLst>
        <pc:spChg chg="mod">
          <ac:chgData name="Becca Krouse" userId="fae6c063-940d-4a9c-9417-2927fa78202b" providerId="ADAL" clId="{AC08488A-A5E5-4BC4-A493-B1B8CF676639}" dt="2024-07-29T13:41:34.229" v="12484" actId="20577"/>
          <ac:spMkLst>
            <pc:docMk/>
            <pc:sldMk cId="3948426760" sldId="256"/>
            <ac:spMk id="2" creationId="{0FFA38E3-5076-62E4-B222-897883B3BCA3}"/>
          </ac:spMkLst>
        </pc:spChg>
      </pc:sldChg>
      <pc:sldChg chg="del">
        <pc:chgData name="Becca Krouse" userId="fae6c063-940d-4a9c-9417-2927fa78202b" providerId="ADAL" clId="{AC08488A-A5E5-4BC4-A493-B1B8CF676639}" dt="2024-06-27T19:13:22.747" v="1369" actId="47"/>
        <pc:sldMkLst>
          <pc:docMk/>
          <pc:sldMk cId="1497615172" sldId="289"/>
        </pc:sldMkLst>
      </pc:sldChg>
      <pc:sldChg chg="modSp mod">
        <pc:chgData name="Becca Krouse" userId="fae6c063-940d-4a9c-9417-2927fa78202b" providerId="ADAL" clId="{AC08488A-A5E5-4BC4-A493-B1B8CF676639}" dt="2024-07-18T18:13:17.255" v="7281" actId="1582"/>
        <pc:sldMkLst>
          <pc:docMk/>
          <pc:sldMk cId="2261250158" sldId="296"/>
        </pc:sldMkLst>
        <pc:spChg chg="mod">
          <ac:chgData name="Becca Krouse" userId="fae6c063-940d-4a9c-9417-2927fa78202b" providerId="ADAL" clId="{AC08488A-A5E5-4BC4-A493-B1B8CF676639}" dt="2024-07-18T18:12:55.276" v="7278" actId="1582"/>
          <ac:spMkLst>
            <pc:docMk/>
            <pc:sldMk cId="2261250158" sldId="296"/>
            <ac:spMk id="9" creationId="{7277F3E7-C0FD-40C1-8022-A211A77011B7}"/>
          </ac:spMkLst>
        </pc:spChg>
        <pc:spChg chg="mod">
          <ac:chgData name="Becca Krouse" userId="fae6c063-940d-4a9c-9417-2927fa78202b" providerId="ADAL" clId="{AC08488A-A5E5-4BC4-A493-B1B8CF676639}" dt="2024-07-18T18:13:09.866" v="7280" actId="1582"/>
          <ac:spMkLst>
            <pc:docMk/>
            <pc:sldMk cId="2261250158" sldId="296"/>
            <ac:spMk id="10" creationId="{3BDDD35B-4A75-4E76-83FF-6AEDB4DF9C4D}"/>
          </ac:spMkLst>
        </pc:spChg>
        <pc:spChg chg="mod">
          <ac:chgData name="Becca Krouse" userId="fae6c063-940d-4a9c-9417-2927fa78202b" providerId="ADAL" clId="{AC08488A-A5E5-4BC4-A493-B1B8CF676639}" dt="2024-07-18T18:12:49.779" v="7276" actId="1582"/>
          <ac:spMkLst>
            <pc:docMk/>
            <pc:sldMk cId="2261250158" sldId="296"/>
            <ac:spMk id="11" creationId="{E9E22FA6-98BF-49F7-9812-F5E19856E8D4}"/>
          </ac:spMkLst>
        </pc:spChg>
        <pc:spChg chg="mod">
          <ac:chgData name="Becca Krouse" userId="fae6c063-940d-4a9c-9417-2927fa78202b" providerId="ADAL" clId="{AC08488A-A5E5-4BC4-A493-B1B8CF676639}" dt="2024-07-18T18:13:17.255" v="7281" actId="1582"/>
          <ac:spMkLst>
            <pc:docMk/>
            <pc:sldMk cId="2261250158" sldId="296"/>
            <ac:spMk id="12" creationId="{BC9CDF0C-46ED-4CD3-AAA3-4BA1201D1695}"/>
          </ac:spMkLst>
        </pc:spChg>
      </pc:sldChg>
      <pc:sldChg chg="addSp delSp modSp mod">
        <pc:chgData name="Becca Krouse" userId="fae6c063-940d-4a9c-9417-2927fa78202b" providerId="ADAL" clId="{AC08488A-A5E5-4BC4-A493-B1B8CF676639}" dt="2024-07-18T18:12:34.925" v="7274" actId="20577"/>
        <pc:sldMkLst>
          <pc:docMk/>
          <pc:sldMk cId="4214807943" sldId="297"/>
        </pc:sldMkLst>
        <pc:spChg chg="mod">
          <ac:chgData name="Becca Krouse" userId="fae6c063-940d-4a9c-9417-2927fa78202b" providerId="ADAL" clId="{AC08488A-A5E5-4BC4-A493-B1B8CF676639}" dt="2024-07-18T18:12:12.102" v="7269" actId="1037"/>
          <ac:spMkLst>
            <pc:docMk/>
            <pc:sldMk cId="4214807943" sldId="297"/>
            <ac:spMk id="2" creationId="{6E715C20-53FB-4E92-B2A3-3E957816CD36}"/>
          </ac:spMkLst>
        </pc:spChg>
        <pc:spChg chg="add mod">
          <ac:chgData name="Becca Krouse" userId="fae6c063-940d-4a9c-9417-2927fa78202b" providerId="ADAL" clId="{AC08488A-A5E5-4BC4-A493-B1B8CF676639}" dt="2024-07-18T18:12:34.925" v="7274" actId="20577"/>
          <ac:spMkLst>
            <pc:docMk/>
            <pc:sldMk cId="4214807943" sldId="297"/>
            <ac:spMk id="3" creationId="{30A750AF-8476-D035-461E-FF220C9E8B8B}"/>
          </ac:spMkLst>
        </pc:spChg>
        <pc:spChg chg="del mod">
          <ac:chgData name="Becca Krouse" userId="fae6c063-940d-4a9c-9417-2927fa78202b" providerId="ADAL" clId="{AC08488A-A5E5-4BC4-A493-B1B8CF676639}" dt="2024-07-18T18:12:31.141" v="7271" actId="478"/>
          <ac:spMkLst>
            <pc:docMk/>
            <pc:sldMk cId="4214807943" sldId="297"/>
            <ac:spMk id="5" creationId="{66AA8A78-21F7-40E3-B12C-F0836C22055A}"/>
          </ac:spMkLst>
        </pc:spChg>
        <pc:spChg chg="mod">
          <ac:chgData name="Becca Krouse" userId="fae6c063-940d-4a9c-9417-2927fa78202b" providerId="ADAL" clId="{AC08488A-A5E5-4BC4-A493-B1B8CF676639}" dt="2024-07-18T18:12:12.102" v="7269" actId="1037"/>
          <ac:spMkLst>
            <pc:docMk/>
            <pc:sldMk cId="4214807943" sldId="297"/>
            <ac:spMk id="9" creationId="{7277F3E7-C0FD-40C1-8022-A211A77011B7}"/>
          </ac:spMkLst>
        </pc:spChg>
        <pc:spChg chg="mod">
          <ac:chgData name="Becca Krouse" userId="fae6c063-940d-4a9c-9417-2927fa78202b" providerId="ADAL" clId="{AC08488A-A5E5-4BC4-A493-B1B8CF676639}" dt="2024-07-18T18:12:12.102" v="7269" actId="1037"/>
          <ac:spMkLst>
            <pc:docMk/>
            <pc:sldMk cId="4214807943" sldId="297"/>
            <ac:spMk id="10" creationId="{3BDDD35B-4A75-4E76-83FF-6AEDB4DF9C4D}"/>
          </ac:spMkLst>
        </pc:spChg>
        <pc:spChg chg="mod">
          <ac:chgData name="Becca Krouse" userId="fae6c063-940d-4a9c-9417-2927fa78202b" providerId="ADAL" clId="{AC08488A-A5E5-4BC4-A493-B1B8CF676639}" dt="2024-07-18T18:12:12.102" v="7269" actId="1037"/>
          <ac:spMkLst>
            <pc:docMk/>
            <pc:sldMk cId="4214807943" sldId="297"/>
            <ac:spMk id="11" creationId="{E9E22FA6-98BF-49F7-9812-F5E19856E8D4}"/>
          </ac:spMkLst>
        </pc:spChg>
        <pc:spChg chg="mod">
          <ac:chgData name="Becca Krouse" userId="fae6c063-940d-4a9c-9417-2927fa78202b" providerId="ADAL" clId="{AC08488A-A5E5-4BC4-A493-B1B8CF676639}" dt="2024-07-18T18:12:12.102" v="7269" actId="1037"/>
          <ac:spMkLst>
            <pc:docMk/>
            <pc:sldMk cId="4214807943" sldId="297"/>
            <ac:spMk id="12" creationId="{BC9CDF0C-46ED-4CD3-AAA3-4BA1201D1695}"/>
          </ac:spMkLst>
        </pc:spChg>
        <pc:graphicFrameChg chg="mod">
          <ac:chgData name="Becca Krouse" userId="fae6c063-940d-4a9c-9417-2927fa78202b" providerId="ADAL" clId="{AC08488A-A5E5-4BC4-A493-B1B8CF676639}" dt="2024-07-18T18:12:12.102" v="7269" actId="1037"/>
          <ac:graphicFrameMkLst>
            <pc:docMk/>
            <pc:sldMk cId="4214807943" sldId="297"/>
            <ac:graphicFrameMk id="8" creationId="{823F4383-7386-452E-9B1A-DCB0E571409E}"/>
          </ac:graphicFrameMkLst>
        </pc:graphicFrameChg>
      </pc:sldChg>
      <pc:sldChg chg="modSp mod">
        <pc:chgData name="Becca Krouse" userId="fae6c063-940d-4a9c-9417-2927fa78202b" providerId="ADAL" clId="{AC08488A-A5E5-4BC4-A493-B1B8CF676639}" dt="2024-07-18T18:14:05.342" v="7283" actId="17032"/>
        <pc:sldMkLst>
          <pc:docMk/>
          <pc:sldMk cId="972290145" sldId="298"/>
        </pc:sldMkLst>
        <pc:spChg chg="mod">
          <ac:chgData name="Becca Krouse" userId="fae6c063-940d-4a9c-9417-2927fa78202b" providerId="ADAL" clId="{AC08488A-A5E5-4BC4-A493-B1B8CF676639}" dt="2024-07-18T18:14:05.342" v="7283" actId="17032"/>
          <ac:spMkLst>
            <pc:docMk/>
            <pc:sldMk cId="972290145" sldId="298"/>
            <ac:spMk id="16" creationId="{223EFE58-93C8-4B87-8849-3B2DDAA940AF}"/>
          </ac:spMkLst>
        </pc:spChg>
        <pc:spChg chg="mod">
          <ac:chgData name="Becca Krouse" userId="fae6c063-940d-4a9c-9417-2927fa78202b" providerId="ADAL" clId="{AC08488A-A5E5-4BC4-A493-B1B8CF676639}" dt="2024-07-18T18:14:02.144" v="7282" actId="17032"/>
          <ac:spMkLst>
            <pc:docMk/>
            <pc:sldMk cId="972290145" sldId="298"/>
            <ac:spMk id="20" creationId="{B9BEEDF1-4A87-438D-BC83-2DE41BE702D3}"/>
          </ac:spMkLst>
        </pc:spChg>
      </pc:sldChg>
      <pc:sldChg chg="modSp del mod">
        <pc:chgData name="Becca Krouse" userId="fae6c063-940d-4a9c-9417-2927fa78202b" providerId="ADAL" clId="{AC08488A-A5E5-4BC4-A493-B1B8CF676639}" dt="2024-07-12T12:29:42.633" v="3406" actId="47"/>
        <pc:sldMkLst>
          <pc:docMk/>
          <pc:sldMk cId="229347270" sldId="317"/>
        </pc:sldMkLst>
        <pc:spChg chg="mod">
          <ac:chgData name="Becca Krouse" userId="fae6c063-940d-4a9c-9417-2927fa78202b" providerId="ADAL" clId="{AC08488A-A5E5-4BC4-A493-B1B8CF676639}" dt="2024-06-27T19:14:03.623" v="1419" actId="20577"/>
          <ac:spMkLst>
            <pc:docMk/>
            <pc:sldMk cId="229347270" sldId="317"/>
            <ac:spMk id="6" creationId="{C9E1057F-9D16-42FB-92C6-F7D88082F111}"/>
          </ac:spMkLst>
        </pc:spChg>
      </pc:sldChg>
      <pc:sldChg chg="modSp del mod ord">
        <pc:chgData name="Becca Krouse" userId="fae6c063-940d-4a9c-9417-2927fa78202b" providerId="ADAL" clId="{AC08488A-A5E5-4BC4-A493-B1B8CF676639}" dt="2024-07-12T15:00:31.901" v="5671" actId="47"/>
        <pc:sldMkLst>
          <pc:docMk/>
          <pc:sldMk cId="3196156468" sldId="323"/>
        </pc:sldMkLst>
        <pc:spChg chg="mod">
          <ac:chgData name="Becca Krouse" userId="fae6c063-940d-4a9c-9417-2927fa78202b" providerId="ADAL" clId="{AC08488A-A5E5-4BC4-A493-B1B8CF676639}" dt="2024-06-27T19:14:40.094" v="1447" actId="20577"/>
          <ac:spMkLst>
            <pc:docMk/>
            <pc:sldMk cId="3196156468" sldId="323"/>
            <ac:spMk id="6" creationId="{849A3706-B253-43B6-AB33-B877B80E0344}"/>
          </ac:spMkLst>
        </pc:spChg>
      </pc:sldChg>
      <pc:sldChg chg="del">
        <pc:chgData name="Becca Krouse" userId="fae6c063-940d-4a9c-9417-2927fa78202b" providerId="ADAL" clId="{AC08488A-A5E5-4BC4-A493-B1B8CF676639}" dt="2024-06-27T19:12:59.562" v="1364" actId="47"/>
        <pc:sldMkLst>
          <pc:docMk/>
          <pc:sldMk cId="1445351257" sldId="324"/>
        </pc:sldMkLst>
      </pc:sldChg>
      <pc:sldChg chg="addSp delSp modSp mod modAnim">
        <pc:chgData name="Becca Krouse" userId="fae6c063-940d-4a9c-9417-2927fa78202b" providerId="ADAL" clId="{AC08488A-A5E5-4BC4-A493-B1B8CF676639}" dt="2024-07-12T14:50:56.260" v="4941" actId="20577"/>
        <pc:sldMkLst>
          <pc:docMk/>
          <pc:sldMk cId="2688213009" sldId="336"/>
        </pc:sldMkLst>
        <pc:spChg chg="mod">
          <ac:chgData name="Becca Krouse" userId="fae6c063-940d-4a9c-9417-2927fa78202b" providerId="ADAL" clId="{AC08488A-A5E5-4BC4-A493-B1B8CF676639}" dt="2024-07-12T14:50:56.260" v="4941" actId="20577"/>
          <ac:spMkLst>
            <pc:docMk/>
            <pc:sldMk cId="2688213009" sldId="336"/>
            <ac:spMk id="14" creationId="{B2C03E6A-710A-01A7-7E50-622AF8961ED4}"/>
          </ac:spMkLst>
        </pc:spChg>
        <pc:picChg chg="add del mod ord">
          <ac:chgData name="Becca Krouse" userId="fae6c063-940d-4a9c-9417-2927fa78202b" providerId="ADAL" clId="{AC08488A-A5E5-4BC4-A493-B1B8CF676639}" dt="2024-07-12T14:44:16.674" v="4697" actId="478"/>
          <ac:picMkLst>
            <pc:docMk/>
            <pc:sldMk cId="2688213009" sldId="336"/>
            <ac:picMk id="6" creationId="{0815D8D7-E7F9-BD5A-15D9-B751DF3A0B61}"/>
          </ac:picMkLst>
        </pc:picChg>
        <pc:picChg chg="ord">
          <ac:chgData name="Becca Krouse" userId="fae6c063-940d-4a9c-9417-2927fa78202b" providerId="ADAL" clId="{AC08488A-A5E5-4BC4-A493-B1B8CF676639}" dt="2024-07-12T14:44:15.240" v="4696" actId="167"/>
          <ac:picMkLst>
            <pc:docMk/>
            <pc:sldMk cId="2688213009" sldId="336"/>
            <ac:picMk id="9" creationId="{EF67909A-9B1D-06FD-3BC7-F1656BC81CBB}"/>
          </ac:picMkLst>
        </pc:picChg>
      </pc:sldChg>
      <pc:sldChg chg="modSp mod ord">
        <pc:chgData name="Becca Krouse" userId="fae6c063-940d-4a9c-9417-2927fa78202b" providerId="ADAL" clId="{AC08488A-A5E5-4BC4-A493-B1B8CF676639}" dt="2024-07-12T14:51:43.243" v="5035" actId="20577"/>
        <pc:sldMkLst>
          <pc:docMk/>
          <pc:sldMk cId="2998867093" sldId="347"/>
        </pc:sldMkLst>
        <pc:spChg chg="mod">
          <ac:chgData name="Becca Krouse" userId="fae6c063-940d-4a9c-9417-2927fa78202b" providerId="ADAL" clId="{AC08488A-A5E5-4BC4-A493-B1B8CF676639}" dt="2024-07-12T14:51:43.243" v="5035" actId="20577"/>
          <ac:spMkLst>
            <pc:docMk/>
            <pc:sldMk cId="2998867093" sldId="347"/>
            <ac:spMk id="8" creationId="{9FC635A5-C4C6-C822-43DB-8EFF5D24348E}"/>
          </ac:spMkLst>
        </pc:spChg>
      </pc:sldChg>
      <pc:sldChg chg="addSp modSp mod">
        <pc:chgData name="Becca Krouse" userId="fae6c063-940d-4a9c-9417-2927fa78202b" providerId="ADAL" clId="{AC08488A-A5E5-4BC4-A493-B1B8CF676639}" dt="2024-07-22T11:14:34.397" v="7961" actId="1038"/>
        <pc:sldMkLst>
          <pc:docMk/>
          <pc:sldMk cId="419101820" sldId="354"/>
        </pc:sldMkLst>
        <pc:spChg chg="add mod">
          <ac:chgData name="Becca Krouse" userId="fae6c063-940d-4a9c-9417-2927fa78202b" providerId="ADAL" clId="{AC08488A-A5E5-4BC4-A493-B1B8CF676639}" dt="2024-07-22T11:13:09.222" v="7881" actId="767"/>
          <ac:spMkLst>
            <pc:docMk/>
            <pc:sldMk cId="419101820" sldId="354"/>
            <ac:spMk id="2" creationId="{050833C7-8EE7-1E43-BC30-341CF7997315}"/>
          </ac:spMkLst>
        </pc:spChg>
        <pc:spChg chg="mod">
          <ac:chgData name="Becca Krouse" userId="fae6c063-940d-4a9c-9417-2927fa78202b" providerId="ADAL" clId="{AC08488A-A5E5-4BC4-A493-B1B8CF676639}" dt="2024-07-22T11:13:00.461" v="7880" actId="1035"/>
          <ac:spMkLst>
            <pc:docMk/>
            <pc:sldMk cId="419101820" sldId="354"/>
            <ac:spMk id="5" creationId="{72D84131-7B5A-C598-2F0D-4D3B4DF13F65}"/>
          </ac:spMkLst>
        </pc:spChg>
        <pc:spChg chg="mod">
          <ac:chgData name="Becca Krouse" userId="fae6c063-940d-4a9c-9417-2927fa78202b" providerId="ADAL" clId="{AC08488A-A5E5-4BC4-A493-B1B8CF676639}" dt="2024-07-22T11:13:15.805" v="7884" actId="20577"/>
          <ac:spMkLst>
            <pc:docMk/>
            <pc:sldMk cId="419101820" sldId="354"/>
            <ac:spMk id="6" creationId="{D6DAC265-74B5-A399-974D-086E75ACBC6A}"/>
          </ac:spMkLst>
        </pc:spChg>
        <pc:spChg chg="add mod">
          <ac:chgData name="Becca Krouse" userId="fae6c063-940d-4a9c-9417-2927fa78202b" providerId="ADAL" clId="{AC08488A-A5E5-4BC4-A493-B1B8CF676639}" dt="2024-07-22T11:14:34.397" v="7961" actId="1038"/>
          <ac:spMkLst>
            <pc:docMk/>
            <pc:sldMk cId="419101820" sldId="354"/>
            <ac:spMk id="7" creationId="{2EFBB747-3544-B604-F0A6-90D49CE8DC7E}"/>
          </ac:spMkLst>
        </pc:spChg>
        <pc:picChg chg="mod">
          <ac:chgData name="Becca Krouse" userId="fae6c063-940d-4a9c-9417-2927fa78202b" providerId="ADAL" clId="{AC08488A-A5E5-4BC4-A493-B1B8CF676639}" dt="2024-07-22T11:13:00.461" v="7880" actId="1035"/>
          <ac:picMkLst>
            <pc:docMk/>
            <pc:sldMk cId="419101820" sldId="354"/>
            <ac:picMk id="3" creationId="{B47D34B2-A1DF-72B5-F372-86E1A8C44DC8}"/>
          </ac:picMkLst>
        </pc:picChg>
      </pc:sldChg>
      <pc:sldChg chg="del">
        <pc:chgData name="Becca Krouse" userId="fae6c063-940d-4a9c-9417-2927fa78202b" providerId="ADAL" clId="{AC08488A-A5E5-4BC4-A493-B1B8CF676639}" dt="2024-06-27T19:03:12.195" v="517" actId="47"/>
        <pc:sldMkLst>
          <pc:docMk/>
          <pc:sldMk cId="3003364056" sldId="2147375089"/>
        </pc:sldMkLst>
      </pc:sldChg>
      <pc:sldChg chg="del">
        <pc:chgData name="Becca Krouse" userId="fae6c063-940d-4a9c-9417-2927fa78202b" providerId="ADAL" clId="{AC08488A-A5E5-4BC4-A493-B1B8CF676639}" dt="2024-06-27T19:14:52.767" v="1448" actId="47"/>
        <pc:sldMkLst>
          <pc:docMk/>
          <pc:sldMk cId="1547796321" sldId="2147375132"/>
        </pc:sldMkLst>
      </pc:sldChg>
      <pc:sldChg chg="modSp mod">
        <pc:chgData name="Becca Krouse" userId="fae6c063-940d-4a9c-9417-2927fa78202b" providerId="ADAL" clId="{AC08488A-A5E5-4BC4-A493-B1B8CF676639}" dt="2024-07-18T18:16:54.660" v="7311" actId="207"/>
        <pc:sldMkLst>
          <pc:docMk/>
          <pc:sldMk cId="1753136698" sldId="2147375133"/>
        </pc:sldMkLst>
        <pc:spChg chg="mod">
          <ac:chgData name="Becca Krouse" userId="fae6c063-940d-4a9c-9417-2927fa78202b" providerId="ADAL" clId="{AC08488A-A5E5-4BC4-A493-B1B8CF676639}" dt="2024-07-18T18:16:54.660" v="7311" actId="207"/>
          <ac:spMkLst>
            <pc:docMk/>
            <pc:sldMk cId="1753136698" sldId="2147375133"/>
            <ac:spMk id="17" creationId="{96092CA0-24FE-4FA0-9C8F-8058942F56C7}"/>
          </ac:spMkLst>
        </pc:spChg>
        <pc:spChg chg="mod">
          <ac:chgData name="Becca Krouse" userId="fae6c063-940d-4a9c-9417-2927fa78202b" providerId="ADAL" clId="{AC08488A-A5E5-4BC4-A493-B1B8CF676639}" dt="2024-07-18T18:16:49.190" v="7309" actId="207"/>
          <ac:spMkLst>
            <pc:docMk/>
            <pc:sldMk cId="1753136698" sldId="2147375133"/>
            <ac:spMk id="18" creationId="{249C8F22-66E8-404F-B88F-DF95F8FF878B}"/>
          </ac:spMkLst>
        </pc:spChg>
        <pc:spChg chg="mod">
          <ac:chgData name="Becca Krouse" userId="fae6c063-940d-4a9c-9417-2927fa78202b" providerId="ADAL" clId="{AC08488A-A5E5-4BC4-A493-B1B8CF676639}" dt="2024-07-18T18:16:40.401" v="7305" actId="207"/>
          <ac:spMkLst>
            <pc:docMk/>
            <pc:sldMk cId="1753136698" sldId="2147375133"/>
            <ac:spMk id="19" creationId="{32622652-C301-411E-AF4B-30FC8ACDF6D6}"/>
          </ac:spMkLst>
        </pc:spChg>
        <pc:spChg chg="mod">
          <ac:chgData name="Becca Krouse" userId="fae6c063-940d-4a9c-9417-2927fa78202b" providerId="ADAL" clId="{AC08488A-A5E5-4BC4-A493-B1B8CF676639}" dt="2024-07-18T18:16:43.372" v="7307" actId="207"/>
          <ac:spMkLst>
            <pc:docMk/>
            <pc:sldMk cId="1753136698" sldId="2147375133"/>
            <ac:spMk id="20" creationId="{D79516DD-8A45-44EC-94B4-A3B62E862400}"/>
          </ac:spMkLst>
        </pc:spChg>
        <pc:spChg chg="mod">
          <ac:chgData name="Becca Krouse" userId="fae6c063-940d-4a9c-9417-2927fa78202b" providerId="ADAL" clId="{AC08488A-A5E5-4BC4-A493-B1B8CF676639}" dt="2024-07-18T18:16:49.190" v="7309" actId="207"/>
          <ac:spMkLst>
            <pc:docMk/>
            <pc:sldMk cId="1753136698" sldId="2147375133"/>
            <ac:spMk id="21" creationId="{28CE7167-9AC0-448C-AAAD-685DB1AA1C0A}"/>
          </ac:spMkLst>
        </pc:spChg>
        <pc:spChg chg="mod">
          <ac:chgData name="Becca Krouse" userId="fae6c063-940d-4a9c-9417-2927fa78202b" providerId="ADAL" clId="{AC08488A-A5E5-4BC4-A493-B1B8CF676639}" dt="2024-07-18T18:16:49.190" v="7309" actId="207"/>
          <ac:spMkLst>
            <pc:docMk/>
            <pc:sldMk cId="1753136698" sldId="2147375133"/>
            <ac:spMk id="22" creationId="{9194FF00-6E1D-4EE9-9EC0-3159AF34A619}"/>
          </ac:spMkLst>
        </pc:spChg>
        <pc:spChg chg="mod">
          <ac:chgData name="Becca Krouse" userId="fae6c063-940d-4a9c-9417-2927fa78202b" providerId="ADAL" clId="{AC08488A-A5E5-4BC4-A493-B1B8CF676639}" dt="2024-07-18T18:16:54.660" v="7311" actId="207"/>
          <ac:spMkLst>
            <pc:docMk/>
            <pc:sldMk cId="1753136698" sldId="2147375133"/>
            <ac:spMk id="23" creationId="{7C7DEB4B-B912-4C82-ACF9-9C4084E5139F}"/>
          </ac:spMkLst>
        </pc:spChg>
      </pc:sldChg>
      <pc:sldChg chg="del">
        <pc:chgData name="Becca Krouse" userId="fae6c063-940d-4a9c-9417-2927fa78202b" providerId="ADAL" clId="{AC08488A-A5E5-4BC4-A493-B1B8CF676639}" dt="2024-06-27T18:59:34.311" v="423" actId="47"/>
        <pc:sldMkLst>
          <pc:docMk/>
          <pc:sldMk cId="171507483" sldId="2147375134"/>
        </pc:sldMkLst>
      </pc:sldChg>
      <pc:sldChg chg="del">
        <pc:chgData name="Becca Krouse" userId="fae6c063-940d-4a9c-9417-2927fa78202b" providerId="ADAL" clId="{AC08488A-A5E5-4BC4-A493-B1B8CF676639}" dt="2024-06-27T19:01:51.014" v="445" actId="47"/>
        <pc:sldMkLst>
          <pc:docMk/>
          <pc:sldMk cId="2591109548" sldId="2147375135"/>
        </pc:sldMkLst>
      </pc:sldChg>
      <pc:sldChg chg="del">
        <pc:chgData name="Becca Krouse" userId="fae6c063-940d-4a9c-9417-2927fa78202b" providerId="ADAL" clId="{AC08488A-A5E5-4BC4-A493-B1B8CF676639}" dt="2024-07-03T19:52:06.494" v="1622" actId="47"/>
        <pc:sldMkLst>
          <pc:docMk/>
          <pc:sldMk cId="4262567203" sldId="2147375136"/>
        </pc:sldMkLst>
      </pc:sldChg>
      <pc:sldChg chg="del">
        <pc:chgData name="Becca Krouse" userId="fae6c063-940d-4a9c-9417-2927fa78202b" providerId="ADAL" clId="{AC08488A-A5E5-4BC4-A493-B1B8CF676639}" dt="2024-06-27T18:58:22.143" v="289" actId="47"/>
        <pc:sldMkLst>
          <pc:docMk/>
          <pc:sldMk cId="143965551" sldId="2147375137"/>
        </pc:sldMkLst>
      </pc:sldChg>
      <pc:sldChg chg="modSp del mod">
        <pc:chgData name="Becca Krouse" userId="fae6c063-940d-4a9c-9417-2927fa78202b" providerId="ADAL" clId="{AC08488A-A5E5-4BC4-A493-B1B8CF676639}" dt="2024-06-27T18:58:14.623" v="283" actId="47"/>
        <pc:sldMkLst>
          <pc:docMk/>
          <pc:sldMk cId="4024724395" sldId="2147375139"/>
        </pc:sldMkLst>
        <pc:spChg chg="mod">
          <ac:chgData name="Becca Krouse" userId="fae6c063-940d-4a9c-9417-2927fa78202b" providerId="ADAL" clId="{AC08488A-A5E5-4BC4-A493-B1B8CF676639}" dt="2024-06-27T18:56:42.712" v="43" actId="20577"/>
          <ac:spMkLst>
            <pc:docMk/>
            <pc:sldMk cId="4024724395" sldId="2147375139"/>
            <ac:spMk id="2" creationId="{E5313095-414F-FABE-B9C8-AF0CFC768682}"/>
          </ac:spMkLst>
        </pc:spChg>
      </pc:sldChg>
      <pc:sldChg chg="modSp mod addAnim delAnim modNotesTx">
        <pc:chgData name="Becca Krouse" userId="fae6c063-940d-4a9c-9417-2927fa78202b" providerId="ADAL" clId="{AC08488A-A5E5-4BC4-A493-B1B8CF676639}" dt="2024-07-29T14:12:25.006" v="13195"/>
        <pc:sldMkLst>
          <pc:docMk/>
          <pc:sldMk cId="4212419987" sldId="2147375156"/>
        </pc:sldMkLst>
        <pc:graphicFrameChg chg="mod ord modGraphic">
          <ac:chgData name="Becca Krouse" userId="fae6c063-940d-4a9c-9417-2927fa78202b" providerId="ADAL" clId="{AC08488A-A5E5-4BC4-A493-B1B8CF676639}" dt="2024-07-23T18:55:13.694" v="10840" actId="14734"/>
          <ac:graphicFrameMkLst>
            <pc:docMk/>
            <pc:sldMk cId="4212419987" sldId="2147375156"/>
            <ac:graphicFrameMk id="3" creationId="{273D6CE7-BFCF-1DDF-1DA8-7334B66A9304}"/>
          </ac:graphicFrameMkLst>
        </pc:graphicFrameChg>
      </pc:sldChg>
      <pc:sldChg chg="add del">
        <pc:chgData name="Becca Krouse" userId="fae6c063-940d-4a9c-9417-2927fa78202b" providerId="ADAL" clId="{AC08488A-A5E5-4BC4-A493-B1B8CF676639}" dt="2024-06-27T18:56:29.539" v="14" actId="47"/>
        <pc:sldMkLst>
          <pc:docMk/>
          <pc:sldMk cId="1955300283" sldId="2147375174"/>
        </pc:sldMkLst>
      </pc:sldChg>
      <pc:sldChg chg="addSp delSp modSp new mod ord">
        <pc:chgData name="Becca Krouse" userId="fae6c063-940d-4a9c-9417-2927fa78202b" providerId="ADAL" clId="{AC08488A-A5E5-4BC4-A493-B1B8CF676639}" dt="2024-08-02T18:46:07.898" v="15462"/>
        <pc:sldMkLst>
          <pc:docMk/>
          <pc:sldMk cId="2984639734" sldId="2147375174"/>
        </pc:sldMkLst>
        <pc:spChg chg="mod">
          <ac:chgData name="Becca Krouse" userId="fae6c063-940d-4a9c-9417-2927fa78202b" providerId="ADAL" clId="{AC08488A-A5E5-4BC4-A493-B1B8CF676639}" dt="2024-06-27T18:56:58.129" v="56" actId="20577"/>
          <ac:spMkLst>
            <pc:docMk/>
            <pc:sldMk cId="2984639734" sldId="2147375174"/>
            <ac:spMk id="2" creationId="{E8621A12-9CD0-2D0C-73FD-AE4B5EE17740}"/>
          </ac:spMkLst>
        </pc:spChg>
        <pc:spChg chg="mod">
          <ac:chgData name="Becca Krouse" userId="fae6c063-940d-4a9c-9417-2927fa78202b" providerId="ADAL" clId="{AC08488A-A5E5-4BC4-A493-B1B8CF676639}" dt="2024-07-29T13:41:55.169" v="12524" actId="15"/>
          <ac:spMkLst>
            <pc:docMk/>
            <pc:sldMk cId="2984639734" sldId="2147375174"/>
            <ac:spMk id="3" creationId="{1A7DB8F4-B181-F240-CAE4-1E1A5E013B69}"/>
          </ac:spMkLst>
        </pc:spChg>
        <pc:spChg chg="add del">
          <ac:chgData name="Becca Krouse" userId="fae6c063-940d-4a9c-9417-2927fa78202b" providerId="ADAL" clId="{AC08488A-A5E5-4BC4-A493-B1B8CF676639}" dt="2024-07-12T15:44:39.855" v="6362" actId="22"/>
          <ac:spMkLst>
            <pc:docMk/>
            <pc:sldMk cId="2984639734" sldId="2147375174"/>
            <ac:spMk id="6" creationId="{FB19D662-43DC-13AB-3FCF-0B80E6E26F68}"/>
          </ac:spMkLst>
        </pc:spChg>
      </pc:sldChg>
      <pc:sldChg chg="modSp new del mod modNotesTx">
        <pc:chgData name="Becca Krouse" userId="fae6c063-940d-4a9c-9417-2927fa78202b" providerId="ADAL" clId="{AC08488A-A5E5-4BC4-A493-B1B8CF676639}" dt="2024-07-12T15:44:36.874" v="6360" actId="47"/>
        <pc:sldMkLst>
          <pc:docMk/>
          <pc:sldMk cId="1314519716" sldId="2147375175"/>
        </pc:sldMkLst>
        <pc:spChg chg="mod">
          <ac:chgData name="Becca Krouse" userId="fae6c063-940d-4a9c-9417-2927fa78202b" providerId="ADAL" clId="{AC08488A-A5E5-4BC4-A493-B1B8CF676639}" dt="2024-06-27T18:58:19.275" v="288" actId="20577"/>
          <ac:spMkLst>
            <pc:docMk/>
            <pc:sldMk cId="1314519716" sldId="2147375175"/>
            <ac:spMk id="2" creationId="{D85DB2AA-49EB-492D-6768-B59BBAAA6DE1}"/>
          </ac:spMkLst>
        </pc:spChg>
      </pc:sldChg>
      <pc:sldChg chg="modSp new del mod">
        <pc:chgData name="Becca Krouse" userId="fae6c063-940d-4a9c-9417-2927fa78202b" providerId="ADAL" clId="{AC08488A-A5E5-4BC4-A493-B1B8CF676639}" dt="2024-07-03T19:49:56.515" v="1554" actId="47"/>
        <pc:sldMkLst>
          <pc:docMk/>
          <pc:sldMk cId="2180756836" sldId="2147375176"/>
        </pc:sldMkLst>
        <pc:spChg chg="mod">
          <ac:chgData name="Becca Krouse" userId="fae6c063-940d-4a9c-9417-2927fa78202b" providerId="ADAL" clId="{AC08488A-A5E5-4BC4-A493-B1B8CF676639}" dt="2024-06-27T18:58:42.771" v="395" actId="20577"/>
          <ac:spMkLst>
            <pc:docMk/>
            <pc:sldMk cId="2180756836" sldId="2147375176"/>
            <ac:spMk id="3" creationId="{D1307E2A-F047-3D49-C49C-67485F705905}"/>
          </ac:spMkLst>
        </pc:spChg>
      </pc:sldChg>
      <pc:sldChg chg="addSp delSp modSp new del mod ord modAnim modNotesTx">
        <pc:chgData name="Becca Krouse" userId="fae6c063-940d-4a9c-9417-2927fa78202b" providerId="ADAL" clId="{AC08488A-A5E5-4BC4-A493-B1B8CF676639}" dt="2024-07-29T14:12:30.519" v="13196" actId="47"/>
        <pc:sldMkLst>
          <pc:docMk/>
          <pc:sldMk cId="2488046489" sldId="2147375177"/>
        </pc:sldMkLst>
        <pc:spChg chg="mod">
          <ac:chgData name="Becca Krouse" userId="fae6c063-940d-4a9c-9417-2927fa78202b" providerId="ADAL" clId="{AC08488A-A5E5-4BC4-A493-B1B8CF676639}" dt="2024-06-27T18:59:07.713" v="397"/>
          <ac:spMkLst>
            <pc:docMk/>
            <pc:sldMk cId="2488046489" sldId="2147375177"/>
            <ac:spMk id="2" creationId="{9283F807-FE96-E99A-64E3-10A53E44600C}"/>
          </ac:spMkLst>
        </pc:spChg>
        <pc:spChg chg="del">
          <ac:chgData name="Becca Krouse" userId="fae6c063-940d-4a9c-9417-2927fa78202b" providerId="ADAL" clId="{AC08488A-A5E5-4BC4-A493-B1B8CF676639}" dt="2024-06-27T18:59:21.116" v="399" actId="478"/>
          <ac:spMkLst>
            <pc:docMk/>
            <pc:sldMk cId="2488046489" sldId="2147375177"/>
            <ac:spMk id="3" creationId="{206F2AE4-F4EF-3401-A7BD-D5E1518121EC}"/>
          </ac:spMkLst>
        </pc:spChg>
        <pc:spChg chg="add mod">
          <ac:chgData name="Becca Krouse" userId="fae6c063-940d-4a9c-9417-2927fa78202b" providerId="ADAL" clId="{AC08488A-A5E5-4BC4-A493-B1B8CF676639}" dt="2024-06-27T19:01:26.774" v="444" actId="20577"/>
          <ac:spMkLst>
            <pc:docMk/>
            <pc:sldMk cId="2488046489" sldId="2147375177"/>
            <ac:spMk id="5" creationId="{E12CC24A-EE72-EA19-02E0-12FED8648B82}"/>
          </ac:spMkLst>
        </pc:spChg>
        <pc:spChg chg="add mod">
          <ac:chgData name="Becca Krouse" userId="fae6c063-940d-4a9c-9417-2927fa78202b" providerId="ADAL" clId="{AC08488A-A5E5-4BC4-A493-B1B8CF676639}" dt="2024-06-27T18:59:29.317" v="422" actId="1036"/>
          <ac:spMkLst>
            <pc:docMk/>
            <pc:sldMk cId="2488046489" sldId="2147375177"/>
            <ac:spMk id="6" creationId="{184E2822-460C-4021-0CC9-7C6923ABDAA4}"/>
          </ac:spMkLst>
        </pc:spChg>
        <pc:spChg chg="add mod">
          <ac:chgData name="Becca Krouse" userId="fae6c063-940d-4a9c-9417-2927fa78202b" providerId="ADAL" clId="{AC08488A-A5E5-4BC4-A493-B1B8CF676639}" dt="2024-06-27T18:59:29.317" v="422" actId="1036"/>
          <ac:spMkLst>
            <pc:docMk/>
            <pc:sldMk cId="2488046489" sldId="2147375177"/>
            <ac:spMk id="7" creationId="{53671CEA-2CFB-9781-215B-6E70D7907E4A}"/>
          </ac:spMkLst>
        </pc:spChg>
        <pc:spChg chg="add mod">
          <ac:chgData name="Becca Krouse" userId="fae6c063-940d-4a9c-9417-2927fa78202b" providerId="ADAL" clId="{AC08488A-A5E5-4BC4-A493-B1B8CF676639}" dt="2024-06-27T18:59:29.317" v="422" actId="1036"/>
          <ac:spMkLst>
            <pc:docMk/>
            <pc:sldMk cId="2488046489" sldId="2147375177"/>
            <ac:spMk id="9" creationId="{EA42A495-66B8-1AC1-D2DD-8DDB6C5F1A5E}"/>
          </ac:spMkLst>
        </pc:spChg>
        <pc:spChg chg="add mod">
          <ac:chgData name="Becca Krouse" userId="fae6c063-940d-4a9c-9417-2927fa78202b" providerId="ADAL" clId="{AC08488A-A5E5-4BC4-A493-B1B8CF676639}" dt="2024-06-27T18:59:29.317" v="422" actId="1036"/>
          <ac:spMkLst>
            <pc:docMk/>
            <pc:sldMk cId="2488046489" sldId="2147375177"/>
            <ac:spMk id="10" creationId="{F256370D-94FA-92A8-AA45-2C18C9B55B83}"/>
          </ac:spMkLst>
        </pc:spChg>
        <pc:spChg chg="add mod">
          <ac:chgData name="Becca Krouse" userId="fae6c063-940d-4a9c-9417-2927fa78202b" providerId="ADAL" clId="{AC08488A-A5E5-4BC4-A493-B1B8CF676639}" dt="2024-06-27T18:59:29.317" v="422" actId="1036"/>
          <ac:spMkLst>
            <pc:docMk/>
            <pc:sldMk cId="2488046489" sldId="2147375177"/>
            <ac:spMk id="12" creationId="{6CBE6BC3-13BA-7911-5386-B1B4D8D0A04F}"/>
          </ac:spMkLst>
        </pc:spChg>
        <pc:spChg chg="add mod">
          <ac:chgData name="Becca Krouse" userId="fae6c063-940d-4a9c-9417-2927fa78202b" providerId="ADAL" clId="{AC08488A-A5E5-4BC4-A493-B1B8CF676639}" dt="2024-06-27T18:59:29.317" v="422" actId="1036"/>
          <ac:spMkLst>
            <pc:docMk/>
            <pc:sldMk cId="2488046489" sldId="2147375177"/>
            <ac:spMk id="13" creationId="{4ABC696E-9733-E182-79D8-1F52E0694982}"/>
          </ac:spMkLst>
        </pc:spChg>
        <pc:spChg chg="add mod">
          <ac:chgData name="Becca Krouse" userId="fae6c063-940d-4a9c-9417-2927fa78202b" providerId="ADAL" clId="{AC08488A-A5E5-4BC4-A493-B1B8CF676639}" dt="2024-06-27T18:59:29.317" v="422" actId="1036"/>
          <ac:spMkLst>
            <pc:docMk/>
            <pc:sldMk cId="2488046489" sldId="2147375177"/>
            <ac:spMk id="14" creationId="{793A9E09-7F1A-702C-E643-E18B647DEA63}"/>
          </ac:spMkLst>
        </pc:spChg>
        <pc:picChg chg="add mod">
          <ac:chgData name="Becca Krouse" userId="fae6c063-940d-4a9c-9417-2927fa78202b" providerId="ADAL" clId="{AC08488A-A5E5-4BC4-A493-B1B8CF676639}" dt="2024-06-27T18:59:29.317" v="422" actId="1036"/>
          <ac:picMkLst>
            <pc:docMk/>
            <pc:sldMk cId="2488046489" sldId="2147375177"/>
            <ac:picMk id="4" creationId="{EE5D1BA2-8673-C04C-3A8A-883E738A0AF6}"/>
          </ac:picMkLst>
        </pc:picChg>
        <pc:cxnChg chg="add mod">
          <ac:chgData name="Becca Krouse" userId="fae6c063-940d-4a9c-9417-2927fa78202b" providerId="ADAL" clId="{AC08488A-A5E5-4BC4-A493-B1B8CF676639}" dt="2024-06-27T18:59:29.317" v="422" actId="1036"/>
          <ac:cxnSpMkLst>
            <pc:docMk/>
            <pc:sldMk cId="2488046489" sldId="2147375177"/>
            <ac:cxnSpMk id="8" creationId="{48D8509D-3E3B-8FF2-6F05-1C62C7DFC3B8}"/>
          </ac:cxnSpMkLst>
        </pc:cxnChg>
        <pc:cxnChg chg="add mod">
          <ac:chgData name="Becca Krouse" userId="fae6c063-940d-4a9c-9417-2927fa78202b" providerId="ADAL" clId="{AC08488A-A5E5-4BC4-A493-B1B8CF676639}" dt="2024-06-27T18:59:29.317" v="422" actId="1036"/>
          <ac:cxnSpMkLst>
            <pc:docMk/>
            <pc:sldMk cId="2488046489" sldId="2147375177"/>
            <ac:cxnSpMk id="11" creationId="{632876BE-1928-1717-9185-2E91EAA37195}"/>
          </ac:cxnSpMkLst>
        </pc:cxnChg>
      </pc:sldChg>
      <pc:sldChg chg="modSp new del mod">
        <pc:chgData name="Becca Krouse" userId="fae6c063-940d-4a9c-9417-2927fa78202b" providerId="ADAL" clId="{AC08488A-A5E5-4BC4-A493-B1B8CF676639}" dt="2024-06-27T19:01:51.014" v="445" actId="47"/>
        <pc:sldMkLst>
          <pc:docMk/>
          <pc:sldMk cId="851722764" sldId="2147375178"/>
        </pc:sldMkLst>
        <pc:spChg chg="mod">
          <ac:chgData name="Becca Krouse" userId="fae6c063-940d-4a9c-9417-2927fa78202b" providerId="ADAL" clId="{AC08488A-A5E5-4BC4-A493-B1B8CF676639}" dt="2024-06-27T18:59:40.559" v="437" actId="20577"/>
          <ac:spMkLst>
            <pc:docMk/>
            <pc:sldMk cId="851722764" sldId="2147375178"/>
            <ac:spMk id="2" creationId="{044AEAB1-C7BB-3E0A-8458-4578A1A277A7}"/>
          </ac:spMkLst>
        </pc:spChg>
      </pc:sldChg>
      <pc:sldChg chg="modSp new mod">
        <pc:chgData name="Becca Krouse" userId="fae6c063-940d-4a9c-9417-2927fa78202b" providerId="ADAL" clId="{AC08488A-A5E5-4BC4-A493-B1B8CF676639}" dt="2024-07-03T19:50:18.406" v="1599" actId="20577"/>
        <pc:sldMkLst>
          <pc:docMk/>
          <pc:sldMk cId="1205495811" sldId="2147375178"/>
        </pc:sldMkLst>
        <pc:spChg chg="mod">
          <ac:chgData name="Becca Krouse" userId="fae6c063-940d-4a9c-9417-2927fa78202b" providerId="ADAL" clId="{AC08488A-A5E5-4BC4-A493-B1B8CF676639}" dt="2024-06-27T19:02:03.264" v="472" actId="20577"/>
          <ac:spMkLst>
            <pc:docMk/>
            <pc:sldMk cId="1205495811" sldId="2147375178"/>
            <ac:spMk id="2" creationId="{3243CB77-B081-5D1A-6928-9583298E9361}"/>
          </ac:spMkLst>
        </pc:spChg>
        <pc:spChg chg="mod">
          <ac:chgData name="Becca Krouse" userId="fae6c063-940d-4a9c-9417-2927fa78202b" providerId="ADAL" clId="{AC08488A-A5E5-4BC4-A493-B1B8CF676639}" dt="2024-07-03T19:50:18.406" v="1599" actId="20577"/>
          <ac:spMkLst>
            <pc:docMk/>
            <pc:sldMk cId="1205495811" sldId="2147375178"/>
            <ac:spMk id="3" creationId="{95EFF2E9-BE1F-E4C1-CB08-46EBD762DFF2}"/>
          </ac:spMkLst>
        </pc:spChg>
      </pc:sldChg>
      <pc:sldChg chg="modSp new del mod">
        <pc:chgData name="Becca Krouse" userId="fae6c063-940d-4a9c-9417-2927fa78202b" providerId="ADAL" clId="{AC08488A-A5E5-4BC4-A493-B1B8CF676639}" dt="2024-06-27T19:04:06.635" v="561" actId="47"/>
        <pc:sldMkLst>
          <pc:docMk/>
          <pc:sldMk cId="329467522" sldId="2147375179"/>
        </pc:sldMkLst>
        <pc:spChg chg="mod">
          <ac:chgData name="Becca Krouse" userId="fae6c063-940d-4a9c-9417-2927fa78202b" providerId="ADAL" clId="{AC08488A-A5E5-4BC4-A493-B1B8CF676639}" dt="2024-06-27T19:03:42.121" v="559" actId="20577"/>
          <ac:spMkLst>
            <pc:docMk/>
            <pc:sldMk cId="329467522" sldId="2147375179"/>
            <ac:spMk id="2" creationId="{69408CCE-A705-DF63-34DD-2ED4D22F1B84}"/>
          </ac:spMkLst>
        </pc:spChg>
      </pc:sldChg>
      <pc:sldChg chg="add del">
        <pc:chgData name="Becca Krouse" userId="fae6c063-940d-4a9c-9417-2927fa78202b" providerId="ADAL" clId="{AC08488A-A5E5-4BC4-A493-B1B8CF676639}" dt="2024-06-27T19:04:54.373" v="605" actId="47"/>
        <pc:sldMkLst>
          <pc:docMk/>
          <pc:sldMk cId="1877155237" sldId="2147375180"/>
        </pc:sldMkLst>
      </pc:sldChg>
      <pc:sldChg chg="addSp delSp modSp new del mod ord modAnim">
        <pc:chgData name="Becca Krouse" userId="fae6c063-940d-4a9c-9417-2927fa78202b" providerId="ADAL" clId="{AC08488A-A5E5-4BC4-A493-B1B8CF676639}" dt="2024-07-12T13:52:28.191" v="4676" actId="47"/>
        <pc:sldMkLst>
          <pc:docMk/>
          <pc:sldMk cId="955998476" sldId="2147375181"/>
        </pc:sldMkLst>
        <pc:spChg chg="mod">
          <ac:chgData name="Becca Krouse" userId="fae6c063-940d-4a9c-9417-2927fa78202b" providerId="ADAL" clId="{AC08488A-A5E5-4BC4-A493-B1B8CF676639}" dt="2024-06-27T19:04:18.256" v="573" actId="20577"/>
          <ac:spMkLst>
            <pc:docMk/>
            <pc:sldMk cId="955998476" sldId="2147375181"/>
            <ac:spMk id="2" creationId="{B56A1DD9-3F27-634C-17E3-962F0FB13B7D}"/>
          </ac:spMkLst>
        </pc:spChg>
        <pc:spChg chg="del">
          <ac:chgData name="Becca Krouse" userId="fae6c063-940d-4a9c-9417-2927fa78202b" providerId="ADAL" clId="{AC08488A-A5E5-4BC4-A493-B1B8CF676639}" dt="2024-06-27T19:04:31.468" v="575" actId="478"/>
          <ac:spMkLst>
            <pc:docMk/>
            <pc:sldMk cId="955998476" sldId="2147375181"/>
            <ac:spMk id="3" creationId="{2BB37144-96F0-8933-C538-4AB2ACC3580A}"/>
          </ac:spMkLst>
        </pc:spChg>
        <pc:spChg chg="add mod">
          <ac:chgData name="Becca Krouse" userId="fae6c063-940d-4a9c-9417-2927fa78202b" providerId="ADAL" clId="{AC08488A-A5E5-4BC4-A493-B1B8CF676639}" dt="2024-06-27T19:07:12.306" v="691" actId="20577"/>
          <ac:spMkLst>
            <pc:docMk/>
            <pc:sldMk cId="955998476" sldId="2147375181"/>
            <ac:spMk id="4" creationId="{697F4C14-636B-8073-EF80-0ED557E81364}"/>
          </ac:spMkLst>
        </pc:spChg>
        <pc:spChg chg="add mod">
          <ac:chgData name="Becca Krouse" userId="fae6c063-940d-4a9c-9417-2927fa78202b" providerId="ADAL" clId="{AC08488A-A5E5-4BC4-A493-B1B8CF676639}" dt="2024-06-27T19:07:05.487" v="680" actId="113"/>
          <ac:spMkLst>
            <pc:docMk/>
            <pc:sldMk cId="955998476" sldId="2147375181"/>
            <ac:spMk id="5" creationId="{DB2BA12E-B011-4DA3-BB81-E6F4040FDEB7}"/>
          </ac:spMkLst>
        </pc:spChg>
        <pc:spChg chg="add mod">
          <ac:chgData name="Becca Krouse" userId="fae6c063-940d-4a9c-9417-2927fa78202b" providerId="ADAL" clId="{AC08488A-A5E5-4BC4-A493-B1B8CF676639}" dt="2024-06-27T19:10:59.359" v="1219"/>
          <ac:spMkLst>
            <pc:docMk/>
            <pc:sldMk cId="955998476" sldId="2147375181"/>
            <ac:spMk id="6" creationId="{6B451A12-B98D-500A-5831-9ABD1571265F}"/>
          </ac:spMkLst>
        </pc:spChg>
        <pc:spChg chg="add mod">
          <ac:chgData name="Becca Krouse" userId="fae6c063-940d-4a9c-9417-2927fa78202b" providerId="ADAL" clId="{AC08488A-A5E5-4BC4-A493-B1B8CF676639}" dt="2024-06-27T19:10:50.805" v="1218" actId="20577"/>
          <ac:spMkLst>
            <pc:docMk/>
            <pc:sldMk cId="955998476" sldId="2147375181"/>
            <ac:spMk id="7" creationId="{1A72C6FC-34C4-D701-51B1-78E7A63A65A2}"/>
          </ac:spMkLst>
        </pc:spChg>
      </pc:sldChg>
      <pc:sldChg chg="new del">
        <pc:chgData name="Becca Krouse" userId="fae6c063-940d-4a9c-9417-2927fa78202b" providerId="ADAL" clId="{AC08488A-A5E5-4BC4-A493-B1B8CF676639}" dt="2024-06-27T19:04:11.484" v="563" actId="47"/>
        <pc:sldMkLst>
          <pc:docMk/>
          <pc:sldMk cId="3472654762" sldId="2147375181"/>
        </pc:sldMkLst>
      </pc:sldChg>
      <pc:sldChg chg="addSp delSp modSp add del mod">
        <pc:chgData name="Becca Krouse" userId="fae6c063-940d-4a9c-9417-2927fa78202b" providerId="ADAL" clId="{AC08488A-A5E5-4BC4-A493-B1B8CF676639}" dt="2024-07-12T13:28:17.735" v="4640" actId="47"/>
        <pc:sldMkLst>
          <pc:docMk/>
          <pc:sldMk cId="2853846211" sldId="2147375182"/>
        </pc:sldMkLst>
        <pc:spChg chg="mod">
          <ac:chgData name="Becca Krouse" userId="fae6c063-940d-4a9c-9417-2927fa78202b" providerId="ADAL" clId="{AC08488A-A5E5-4BC4-A493-B1B8CF676639}" dt="2024-07-03T19:52:21.227" v="1642" actId="20577"/>
          <ac:spMkLst>
            <pc:docMk/>
            <pc:sldMk cId="2853846211" sldId="2147375182"/>
            <ac:spMk id="2" creationId="{B56A1DD9-3F27-634C-17E3-962F0FB13B7D}"/>
          </ac:spMkLst>
        </pc:spChg>
        <pc:spChg chg="mod">
          <ac:chgData name="Becca Krouse" userId="fae6c063-940d-4a9c-9417-2927fa78202b" providerId="ADAL" clId="{AC08488A-A5E5-4BC4-A493-B1B8CF676639}" dt="2024-06-27T19:11:40.542" v="1236" actId="20577"/>
          <ac:spMkLst>
            <pc:docMk/>
            <pc:sldMk cId="2853846211" sldId="2147375182"/>
            <ac:spMk id="4" creationId="{697F4C14-636B-8073-EF80-0ED557E81364}"/>
          </ac:spMkLst>
        </pc:spChg>
        <pc:spChg chg="mod">
          <ac:chgData name="Becca Krouse" userId="fae6c063-940d-4a9c-9417-2927fa78202b" providerId="ADAL" clId="{AC08488A-A5E5-4BC4-A493-B1B8CF676639}" dt="2024-06-27T19:11:26.775" v="1228" actId="20577"/>
          <ac:spMkLst>
            <pc:docMk/>
            <pc:sldMk cId="2853846211" sldId="2147375182"/>
            <ac:spMk id="5" creationId="{DB2BA12E-B011-4DA3-BB81-E6F4040FDEB7}"/>
          </ac:spMkLst>
        </pc:spChg>
        <pc:spChg chg="mod">
          <ac:chgData name="Becca Krouse" userId="fae6c063-940d-4a9c-9417-2927fa78202b" providerId="ADAL" clId="{AC08488A-A5E5-4BC4-A493-B1B8CF676639}" dt="2024-07-03T19:53:05.241" v="1657" actId="20577"/>
          <ac:spMkLst>
            <pc:docMk/>
            <pc:sldMk cId="2853846211" sldId="2147375182"/>
            <ac:spMk id="6" creationId="{6B451A12-B98D-500A-5831-9ABD1571265F}"/>
          </ac:spMkLst>
        </pc:spChg>
        <pc:spChg chg="mod">
          <ac:chgData name="Becca Krouse" userId="fae6c063-940d-4a9c-9417-2927fa78202b" providerId="ADAL" clId="{AC08488A-A5E5-4BC4-A493-B1B8CF676639}" dt="2024-06-27T19:12:48.226" v="1362" actId="20577"/>
          <ac:spMkLst>
            <pc:docMk/>
            <pc:sldMk cId="2853846211" sldId="2147375182"/>
            <ac:spMk id="7" creationId="{1A72C6FC-34C4-D701-51B1-78E7A63A65A2}"/>
          </ac:spMkLst>
        </pc:spChg>
        <pc:picChg chg="add del mod">
          <ac:chgData name="Becca Krouse" userId="fae6c063-940d-4a9c-9417-2927fa78202b" providerId="ADAL" clId="{AC08488A-A5E5-4BC4-A493-B1B8CF676639}" dt="2024-06-27T19:13:04.886" v="1365" actId="478"/>
          <ac:picMkLst>
            <pc:docMk/>
            <pc:sldMk cId="2853846211" sldId="2147375182"/>
            <ac:picMk id="3" creationId="{8A7D3386-3EBF-FC63-6BB0-35145D82A8E2}"/>
          </ac:picMkLst>
        </pc:picChg>
        <pc:picChg chg="add mod">
          <ac:chgData name="Becca Krouse" userId="fae6c063-940d-4a9c-9417-2927fa78202b" providerId="ADAL" clId="{AC08488A-A5E5-4BC4-A493-B1B8CF676639}" dt="2024-07-03T19:52:54.430" v="1647" actId="1076"/>
          <ac:picMkLst>
            <pc:docMk/>
            <pc:sldMk cId="2853846211" sldId="2147375182"/>
            <ac:picMk id="3" creationId="{98723294-2F85-E884-9FBE-0BE6636DB345}"/>
          </ac:picMkLst>
        </pc:picChg>
        <pc:picChg chg="add mod">
          <ac:chgData name="Becca Krouse" userId="fae6c063-940d-4a9c-9417-2927fa78202b" providerId="ADAL" clId="{AC08488A-A5E5-4BC4-A493-B1B8CF676639}" dt="2024-07-03T19:52:15.501" v="1623" actId="1076"/>
          <ac:picMkLst>
            <pc:docMk/>
            <pc:sldMk cId="2853846211" sldId="2147375182"/>
            <ac:picMk id="1026" creationId="{4B661CC1-CDF0-9460-7B45-3B2A771C81E6}"/>
          </ac:picMkLst>
        </pc:picChg>
      </pc:sldChg>
      <pc:sldChg chg="modSp new mod">
        <pc:chgData name="Becca Krouse" userId="fae6c063-940d-4a9c-9417-2927fa78202b" providerId="ADAL" clId="{AC08488A-A5E5-4BC4-A493-B1B8CF676639}" dt="2024-08-02T18:23:54.192" v="13727" actId="15"/>
        <pc:sldMkLst>
          <pc:docMk/>
          <pc:sldMk cId="2923303984" sldId="2147375183"/>
        </pc:sldMkLst>
        <pc:spChg chg="mod">
          <ac:chgData name="Becca Krouse" userId="fae6c063-940d-4a9c-9417-2927fa78202b" providerId="ADAL" clId="{AC08488A-A5E5-4BC4-A493-B1B8CF676639}" dt="2024-07-12T12:52:37.234" v="3442" actId="20577"/>
          <ac:spMkLst>
            <pc:docMk/>
            <pc:sldMk cId="2923303984" sldId="2147375183"/>
            <ac:spMk id="2" creationId="{2C78CE7C-7B07-A821-0F7A-61A9C22C5C68}"/>
          </ac:spMkLst>
        </pc:spChg>
        <pc:spChg chg="mod">
          <ac:chgData name="Becca Krouse" userId="fae6c063-940d-4a9c-9417-2927fa78202b" providerId="ADAL" clId="{AC08488A-A5E5-4BC4-A493-B1B8CF676639}" dt="2024-08-02T18:23:54.192" v="13727" actId="15"/>
          <ac:spMkLst>
            <pc:docMk/>
            <pc:sldMk cId="2923303984" sldId="2147375183"/>
            <ac:spMk id="3" creationId="{CBC9E9A2-FF75-99B9-4DCB-600CC0ED75C1}"/>
          </ac:spMkLst>
        </pc:spChg>
      </pc:sldChg>
      <pc:sldChg chg="modSp add mod">
        <pc:chgData name="Becca Krouse" userId="fae6c063-940d-4a9c-9417-2927fa78202b" providerId="ADAL" clId="{AC08488A-A5E5-4BC4-A493-B1B8CF676639}" dt="2024-08-02T18:28:01.325" v="14390" actId="20577"/>
        <pc:sldMkLst>
          <pc:docMk/>
          <pc:sldMk cId="4015176302" sldId="2147375184"/>
        </pc:sldMkLst>
        <pc:spChg chg="mod">
          <ac:chgData name="Becca Krouse" userId="fae6c063-940d-4a9c-9417-2927fa78202b" providerId="ADAL" clId="{AC08488A-A5E5-4BC4-A493-B1B8CF676639}" dt="2024-07-12T12:52:42.225" v="3463" actId="20577"/>
          <ac:spMkLst>
            <pc:docMk/>
            <pc:sldMk cId="4015176302" sldId="2147375184"/>
            <ac:spMk id="2" creationId="{2C78CE7C-7B07-A821-0F7A-61A9C22C5C68}"/>
          </ac:spMkLst>
        </pc:spChg>
        <pc:spChg chg="mod">
          <ac:chgData name="Becca Krouse" userId="fae6c063-940d-4a9c-9417-2927fa78202b" providerId="ADAL" clId="{AC08488A-A5E5-4BC4-A493-B1B8CF676639}" dt="2024-08-02T18:28:01.325" v="14390" actId="20577"/>
          <ac:spMkLst>
            <pc:docMk/>
            <pc:sldMk cId="4015176302" sldId="2147375184"/>
            <ac:spMk id="3" creationId="{CBC9E9A2-FF75-99B9-4DCB-600CC0ED75C1}"/>
          </ac:spMkLst>
        </pc:spChg>
      </pc:sldChg>
      <pc:sldChg chg="modSp new mod">
        <pc:chgData name="Becca Krouse" userId="fae6c063-940d-4a9c-9417-2927fa78202b" providerId="ADAL" clId="{AC08488A-A5E5-4BC4-A493-B1B8CF676639}" dt="2024-08-02T18:32:02.481" v="14906" actId="12"/>
        <pc:sldMkLst>
          <pc:docMk/>
          <pc:sldMk cId="497268517" sldId="2147375185"/>
        </pc:sldMkLst>
        <pc:spChg chg="mod">
          <ac:chgData name="Becca Krouse" userId="fae6c063-940d-4a9c-9417-2927fa78202b" providerId="ADAL" clId="{AC08488A-A5E5-4BC4-A493-B1B8CF676639}" dt="2024-07-12T13:29:31.132" v="4656" actId="20577"/>
          <ac:spMkLst>
            <pc:docMk/>
            <pc:sldMk cId="497268517" sldId="2147375185"/>
            <ac:spMk id="2" creationId="{B6D4C353-6C78-B013-750E-BA1907C148B4}"/>
          </ac:spMkLst>
        </pc:spChg>
        <pc:spChg chg="mod">
          <ac:chgData name="Becca Krouse" userId="fae6c063-940d-4a9c-9417-2927fa78202b" providerId="ADAL" clId="{AC08488A-A5E5-4BC4-A493-B1B8CF676639}" dt="2024-08-02T18:32:02.481" v="14906" actId="12"/>
          <ac:spMkLst>
            <pc:docMk/>
            <pc:sldMk cId="497268517" sldId="2147375185"/>
            <ac:spMk id="3" creationId="{34A52D00-BC59-FE4C-DCB4-5202F33CBD7C}"/>
          </ac:spMkLst>
        </pc:spChg>
      </pc:sldChg>
      <pc:sldChg chg="modSp new mod">
        <pc:chgData name="Becca Krouse" userId="fae6c063-940d-4a9c-9417-2927fa78202b" providerId="ADAL" clId="{AC08488A-A5E5-4BC4-A493-B1B8CF676639}" dt="2024-08-02T18:35:06.535" v="15325" actId="20577"/>
        <pc:sldMkLst>
          <pc:docMk/>
          <pc:sldMk cId="2620670479" sldId="2147375186"/>
        </pc:sldMkLst>
        <pc:spChg chg="mod">
          <ac:chgData name="Becca Krouse" userId="fae6c063-940d-4a9c-9417-2927fa78202b" providerId="ADAL" clId="{AC08488A-A5E5-4BC4-A493-B1B8CF676639}" dt="2024-07-12T13:29:35.866" v="4673" actId="20577"/>
          <ac:spMkLst>
            <pc:docMk/>
            <pc:sldMk cId="2620670479" sldId="2147375186"/>
            <ac:spMk id="2" creationId="{E9ED2398-688C-960D-7D70-2955C8EA0928}"/>
          </ac:spMkLst>
        </pc:spChg>
        <pc:spChg chg="mod">
          <ac:chgData name="Becca Krouse" userId="fae6c063-940d-4a9c-9417-2927fa78202b" providerId="ADAL" clId="{AC08488A-A5E5-4BC4-A493-B1B8CF676639}" dt="2024-08-02T18:35:06.535" v="15325" actId="20577"/>
          <ac:spMkLst>
            <pc:docMk/>
            <pc:sldMk cId="2620670479" sldId="2147375186"/>
            <ac:spMk id="3" creationId="{2711EFDA-9DA9-A0B6-76E5-219588B0725B}"/>
          </ac:spMkLst>
        </pc:spChg>
      </pc:sldChg>
      <pc:sldChg chg="add del">
        <pc:chgData name="Becca Krouse" userId="fae6c063-940d-4a9c-9417-2927fa78202b" providerId="ADAL" clId="{AC08488A-A5E5-4BC4-A493-B1B8CF676639}" dt="2024-07-03T19:53:56.367" v="1694" actId="47"/>
        <pc:sldMkLst>
          <pc:docMk/>
          <pc:sldMk cId="757580740" sldId="2147375187"/>
        </pc:sldMkLst>
      </pc:sldChg>
      <pc:sldChg chg="new del">
        <pc:chgData name="Becca Krouse" userId="fae6c063-940d-4a9c-9417-2927fa78202b" providerId="ADAL" clId="{AC08488A-A5E5-4BC4-A493-B1B8CF676639}" dt="2024-06-27T19:14:26.186" v="1435" actId="47"/>
        <pc:sldMkLst>
          <pc:docMk/>
          <pc:sldMk cId="1194684211" sldId="2147375187"/>
        </pc:sldMkLst>
      </pc:sldChg>
      <pc:sldChg chg="modSp new mod">
        <pc:chgData name="Becca Krouse" userId="fae6c063-940d-4a9c-9417-2927fa78202b" providerId="ADAL" clId="{AC08488A-A5E5-4BC4-A493-B1B8CF676639}" dt="2024-07-29T14:13:24.710" v="13265" actId="20577"/>
        <pc:sldMkLst>
          <pc:docMk/>
          <pc:sldMk cId="900609983" sldId="2147375188"/>
        </pc:sldMkLst>
        <pc:spChg chg="mod">
          <ac:chgData name="Becca Krouse" userId="fae6c063-940d-4a9c-9417-2927fa78202b" providerId="ADAL" clId="{AC08488A-A5E5-4BC4-A493-B1B8CF676639}" dt="2024-07-29T14:13:24.710" v="13265" actId="20577"/>
          <ac:spMkLst>
            <pc:docMk/>
            <pc:sldMk cId="900609983" sldId="2147375188"/>
            <ac:spMk id="2" creationId="{BD44D495-0695-766F-E442-48D2A06F3B57}"/>
          </ac:spMkLst>
        </pc:spChg>
      </pc:sldChg>
      <pc:sldChg chg="modSp new mod">
        <pc:chgData name="Becca Krouse" userId="fae6c063-940d-4a9c-9417-2927fa78202b" providerId="ADAL" clId="{AC08488A-A5E5-4BC4-A493-B1B8CF676639}" dt="2024-08-02T18:30:07.050" v="14626" actId="27636"/>
        <pc:sldMkLst>
          <pc:docMk/>
          <pc:sldMk cId="2298523726" sldId="2147375189"/>
        </pc:sldMkLst>
        <pc:spChg chg="mod">
          <ac:chgData name="Becca Krouse" userId="fae6c063-940d-4a9c-9417-2927fa78202b" providerId="ADAL" clId="{AC08488A-A5E5-4BC4-A493-B1B8CF676639}" dt="2024-07-12T12:23:27.035" v="2558" actId="20577"/>
          <ac:spMkLst>
            <pc:docMk/>
            <pc:sldMk cId="2298523726" sldId="2147375189"/>
            <ac:spMk id="2" creationId="{BB1C271E-A2AF-8283-644C-E78BF010079A}"/>
          </ac:spMkLst>
        </pc:spChg>
        <pc:spChg chg="mod">
          <ac:chgData name="Becca Krouse" userId="fae6c063-940d-4a9c-9417-2927fa78202b" providerId="ADAL" clId="{AC08488A-A5E5-4BC4-A493-B1B8CF676639}" dt="2024-08-02T18:30:07.050" v="14626" actId="27636"/>
          <ac:spMkLst>
            <pc:docMk/>
            <pc:sldMk cId="2298523726" sldId="2147375189"/>
            <ac:spMk id="3" creationId="{AD194012-D74D-F70B-CFC1-06F5A21EAF79}"/>
          </ac:spMkLst>
        </pc:spChg>
      </pc:sldChg>
      <pc:sldChg chg="modSp new del mod">
        <pc:chgData name="Becca Krouse" userId="fae6c063-940d-4a9c-9417-2927fa78202b" providerId="ADAL" clId="{AC08488A-A5E5-4BC4-A493-B1B8CF676639}" dt="2024-07-12T15:31:27.423" v="6359" actId="47"/>
        <pc:sldMkLst>
          <pc:docMk/>
          <pc:sldMk cId="1983354952" sldId="2147375190"/>
        </pc:sldMkLst>
        <pc:spChg chg="mod">
          <ac:chgData name="Becca Krouse" userId="fae6c063-940d-4a9c-9417-2927fa78202b" providerId="ADAL" clId="{AC08488A-A5E5-4BC4-A493-B1B8CF676639}" dt="2024-07-12T13:29:40.633" v="4675" actId="20577"/>
          <ac:spMkLst>
            <pc:docMk/>
            <pc:sldMk cId="1983354952" sldId="2147375190"/>
            <ac:spMk id="2" creationId="{900E86D3-5086-5699-9579-A0C8E9FBB1DB}"/>
          </ac:spMkLst>
        </pc:spChg>
        <pc:spChg chg="mod">
          <ac:chgData name="Becca Krouse" userId="fae6c063-940d-4a9c-9417-2927fa78202b" providerId="ADAL" clId="{AC08488A-A5E5-4BC4-A493-B1B8CF676639}" dt="2024-07-12T15:23:24.895" v="5856" actId="20577"/>
          <ac:spMkLst>
            <pc:docMk/>
            <pc:sldMk cId="1983354952" sldId="2147375190"/>
            <ac:spMk id="3" creationId="{DF3D3A0F-901A-796B-6580-64F61379D1F5}"/>
          </ac:spMkLst>
        </pc:spChg>
      </pc:sldChg>
      <pc:sldChg chg="modSp new del mod">
        <pc:chgData name="Becca Krouse" userId="fae6c063-940d-4a9c-9417-2927fa78202b" providerId="ADAL" clId="{AC08488A-A5E5-4BC4-A493-B1B8CF676639}" dt="2024-07-12T14:59:55.297" v="5639" actId="47"/>
        <pc:sldMkLst>
          <pc:docMk/>
          <pc:sldMk cId="2380728966" sldId="2147375191"/>
        </pc:sldMkLst>
        <pc:spChg chg="mod">
          <ac:chgData name="Becca Krouse" userId="fae6c063-940d-4a9c-9417-2927fa78202b" providerId="ADAL" clId="{AC08488A-A5E5-4BC4-A493-B1B8CF676639}" dt="2024-07-03T19:53:53.246" v="1693" actId="20577"/>
          <ac:spMkLst>
            <pc:docMk/>
            <pc:sldMk cId="2380728966" sldId="2147375191"/>
            <ac:spMk id="2" creationId="{2935DE71-3676-C90A-A87E-D0E39D83C04D}"/>
          </ac:spMkLst>
        </pc:spChg>
      </pc:sldChg>
      <pc:sldChg chg="addSp delSp modSp new del mod">
        <pc:chgData name="Becca Krouse" userId="fae6c063-940d-4a9c-9417-2927fa78202b" providerId="ADAL" clId="{AC08488A-A5E5-4BC4-A493-B1B8CF676639}" dt="2024-07-18T18:06:34.753" v="6888" actId="47"/>
        <pc:sldMkLst>
          <pc:docMk/>
          <pc:sldMk cId="2306972569" sldId="2147375192"/>
        </pc:sldMkLst>
        <pc:spChg chg="mod">
          <ac:chgData name="Becca Krouse" userId="fae6c063-940d-4a9c-9417-2927fa78202b" providerId="ADAL" clId="{AC08488A-A5E5-4BC4-A493-B1B8CF676639}" dt="2024-07-11T20:33:33.435" v="1944" actId="20577"/>
          <ac:spMkLst>
            <pc:docMk/>
            <pc:sldMk cId="2306972569" sldId="2147375192"/>
            <ac:spMk id="2" creationId="{A02CD3F6-AD55-2597-53B4-025BD4EC63FA}"/>
          </ac:spMkLst>
        </pc:spChg>
        <pc:spChg chg="del">
          <ac:chgData name="Becca Krouse" userId="fae6c063-940d-4a9c-9417-2927fa78202b" providerId="ADAL" clId="{AC08488A-A5E5-4BC4-A493-B1B8CF676639}" dt="2024-07-11T20:31:01.906" v="1752" actId="478"/>
          <ac:spMkLst>
            <pc:docMk/>
            <pc:sldMk cId="2306972569" sldId="2147375192"/>
            <ac:spMk id="3" creationId="{E1A2D776-EA16-77F2-901F-23C7F7AFC011}"/>
          </ac:spMkLst>
        </pc:spChg>
        <pc:spChg chg="add mod">
          <ac:chgData name="Becca Krouse" userId="fae6c063-940d-4a9c-9417-2927fa78202b" providerId="ADAL" clId="{AC08488A-A5E5-4BC4-A493-B1B8CF676639}" dt="2024-07-11T20:38:34.331" v="1987" actId="1076"/>
          <ac:spMkLst>
            <pc:docMk/>
            <pc:sldMk cId="2306972569" sldId="2147375192"/>
            <ac:spMk id="9" creationId="{5C00A276-E145-2BAD-A108-0E2529AE4379}"/>
          </ac:spMkLst>
        </pc:spChg>
        <pc:spChg chg="add mod">
          <ac:chgData name="Becca Krouse" userId="fae6c063-940d-4a9c-9417-2927fa78202b" providerId="ADAL" clId="{AC08488A-A5E5-4BC4-A493-B1B8CF676639}" dt="2024-07-11T20:38:22.371" v="1983" actId="1076"/>
          <ac:spMkLst>
            <pc:docMk/>
            <pc:sldMk cId="2306972569" sldId="2147375192"/>
            <ac:spMk id="10" creationId="{2AEF3080-56FB-F026-20C3-9C96D344B08A}"/>
          </ac:spMkLst>
        </pc:spChg>
        <pc:grpChg chg="add del mod">
          <ac:chgData name="Becca Krouse" userId="fae6c063-940d-4a9c-9417-2927fa78202b" providerId="ADAL" clId="{AC08488A-A5E5-4BC4-A493-B1B8CF676639}" dt="2024-07-11T20:31:06.620" v="1755" actId="21"/>
          <ac:grpSpMkLst>
            <pc:docMk/>
            <pc:sldMk cId="2306972569" sldId="2147375192"/>
            <ac:grpSpMk id="5" creationId="{CFEA8CE9-316B-B17B-D24E-05FB715FB31F}"/>
          </ac:grpSpMkLst>
        </pc:grpChg>
        <pc:picChg chg="mod">
          <ac:chgData name="Becca Krouse" userId="fae6c063-940d-4a9c-9417-2927fa78202b" providerId="ADAL" clId="{AC08488A-A5E5-4BC4-A493-B1B8CF676639}" dt="2024-07-11T20:31:02.245" v="1753"/>
          <ac:picMkLst>
            <pc:docMk/>
            <pc:sldMk cId="2306972569" sldId="2147375192"/>
            <ac:picMk id="6" creationId="{5BFEE2C0-55A1-E463-D046-416DAE48CF65}"/>
          </ac:picMkLst>
        </pc:picChg>
        <pc:picChg chg="mod">
          <ac:chgData name="Becca Krouse" userId="fae6c063-940d-4a9c-9417-2927fa78202b" providerId="ADAL" clId="{AC08488A-A5E5-4BC4-A493-B1B8CF676639}" dt="2024-07-11T20:31:02.245" v="1753"/>
          <ac:picMkLst>
            <pc:docMk/>
            <pc:sldMk cId="2306972569" sldId="2147375192"/>
            <ac:picMk id="7" creationId="{DD7375E9-2197-6C5C-EED3-4F901B118F36}"/>
          </ac:picMkLst>
        </pc:picChg>
        <pc:picChg chg="add mod">
          <ac:chgData name="Becca Krouse" userId="fae6c063-940d-4a9c-9417-2927fa78202b" providerId="ADAL" clId="{AC08488A-A5E5-4BC4-A493-B1B8CF676639}" dt="2024-07-11T20:38:36.519" v="1988" actId="1076"/>
          <ac:picMkLst>
            <pc:docMk/>
            <pc:sldMk cId="2306972569" sldId="2147375192"/>
            <ac:picMk id="8" creationId="{D02BC9AF-F02D-C134-8508-3115504F5EE3}"/>
          </ac:picMkLst>
        </pc:picChg>
      </pc:sldChg>
      <pc:sldChg chg="addSp delSp modSp new mod">
        <pc:chgData name="Becca Krouse" userId="fae6c063-940d-4a9c-9417-2927fa78202b" providerId="ADAL" clId="{AC08488A-A5E5-4BC4-A493-B1B8CF676639}" dt="2024-07-19T11:25:48.564" v="7371" actId="478"/>
        <pc:sldMkLst>
          <pc:docMk/>
          <pc:sldMk cId="3917323122" sldId="2147375193"/>
        </pc:sldMkLst>
        <pc:spChg chg="add del mod">
          <ac:chgData name="Becca Krouse" userId="fae6c063-940d-4a9c-9417-2927fa78202b" providerId="ADAL" clId="{AC08488A-A5E5-4BC4-A493-B1B8CF676639}" dt="2024-07-19T11:25:48.564" v="7371" actId="478"/>
          <ac:spMkLst>
            <pc:docMk/>
            <pc:sldMk cId="3917323122" sldId="2147375193"/>
            <ac:spMk id="2" creationId="{680A16F9-6045-A6CE-68BD-9D05EDE30F6C}"/>
          </ac:spMkLst>
        </pc:spChg>
        <pc:spChg chg="add del mod">
          <ac:chgData name="Becca Krouse" userId="fae6c063-940d-4a9c-9417-2927fa78202b" providerId="ADAL" clId="{AC08488A-A5E5-4BC4-A493-B1B8CF676639}" dt="2024-07-12T13:22:57.542" v="4414" actId="478"/>
          <ac:spMkLst>
            <pc:docMk/>
            <pc:sldMk cId="3917323122" sldId="2147375193"/>
            <ac:spMk id="2" creationId="{ABB9B05B-7FAE-FB8F-41D6-A102C11E1DD0}"/>
          </ac:spMkLst>
        </pc:spChg>
        <pc:spChg chg="del">
          <ac:chgData name="Becca Krouse" userId="fae6c063-940d-4a9c-9417-2927fa78202b" providerId="ADAL" clId="{AC08488A-A5E5-4BC4-A493-B1B8CF676639}" dt="2024-07-11T20:40:09.015" v="2047" actId="478"/>
          <ac:spMkLst>
            <pc:docMk/>
            <pc:sldMk cId="3917323122" sldId="2147375193"/>
            <ac:spMk id="2" creationId="{D2C4B402-DD7A-AF47-BAD9-6E55391A3DC4}"/>
          </ac:spMkLst>
        </pc:spChg>
        <pc:spChg chg="del">
          <ac:chgData name="Becca Krouse" userId="fae6c063-940d-4a9c-9417-2927fa78202b" providerId="ADAL" clId="{AC08488A-A5E5-4BC4-A493-B1B8CF676639}" dt="2024-07-11T20:36:05.405" v="1961"/>
          <ac:spMkLst>
            <pc:docMk/>
            <pc:sldMk cId="3917323122" sldId="2147375193"/>
            <ac:spMk id="3" creationId="{C97FE6B5-730C-553E-DA3B-D8EE2ACCBCF0}"/>
          </ac:spMkLst>
        </pc:spChg>
        <pc:spChg chg="add del mod">
          <ac:chgData name="Becca Krouse" userId="fae6c063-940d-4a9c-9417-2927fa78202b" providerId="ADAL" clId="{AC08488A-A5E5-4BC4-A493-B1B8CF676639}" dt="2024-07-12T13:23:01.810" v="4416" actId="478"/>
          <ac:spMkLst>
            <pc:docMk/>
            <pc:sldMk cId="3917323122" sldId="2147375193"/>
            <ac:spMk id="5" creationId="{6DDDA3A3-B0B6-1586-691D-96F4C87912F0}"/>
          </ac:spMkLst>
        </pc:spChg>
        <pc:spChg chg="add mod">
          <ac:chgData name="Becca Krouse" userId="fae6c063-940d-4a9c-9417-2927fa78202b" providerId="ADAL" clId="{AC08488A-A5E5-4BC4-A493-B1B8CF676639}" dt="2024-07-12T13:25:03.831" v="4478" actId="20577"/>
          <ac:spMkLst>
            <pc:docMk/>
            <pc:sldMk cId="3917323122" sldId="2147375193"/>
            <ac:spMk id="6" creationId="{8B93DDFE-2B64-5E98-20AB-17004B6AA467}"/>
          </ac:spMkLst>
        </pc:spChg>
        <pc:spChg chg="add mod">
          <ac:chgData name="Becca Krouse" userId="fae6c063-940d-4a9c-9417-2927fa78202b" providerId="ADAL" clId="{AC08488A-A5E5-4BC4-A493-B1B8CF676639}" dt="2024-07-11T20:39:26.104" v="2008"/>
          <ac:spMkLst>
            <pc:docMk/>
            <pc:sldMk cId="3917323122" sldId="2147375193"/>
            <ac:spMk id="7" creationId="{B92C9544-A650-4DA1-0B69-04D57751D3DA}"/>
          </ac:spMkLst>
        </pc:spChg>
        <pc:spChg chg="add mod">
          <ac:chgData name="Becca Krouse" userId="fae6c063-940d-4a9c-9417-2927fa78202b" providerId="ADAL" clId="{AC08488A-A5E5-4BC4-A493-B1B8CF676639}" dt="2024-07-12T13:23:28.288" v="4436" actId="20577"/>
          <ac:spMkLst>
            <pc:docMk/>
            <pc:sldMk cId="3917323122" sldId="2147375193"/>
            <ac:spMk id="8" creationId="{423F44F5-D677-8151-2DC0-60DD28B986A2}"/>
          </ac:spMkLst>
        </pc:spChg>
        <pc:picChg chg="add del mod">
          <ac:chgData name="Becca Krouse" userId="fae6c063-940d-4a9c-9417-2927fa78202b" providerId="ADAL" clId="{AC08488A-A5E5-4BC4-A493-B1B8CF676639}" dt="2024-07-18T18:15:28.708" v="7288" actId="478"/>
          <ac:picMkLst>
            <pc:docMk/>
            <pc:sldMk cId="3917323122" sldId="2147375193"/>
            <ac:picMk id="3" creationId="{6FF8F4BB-6FE1-7FB5-84C1-8BD61F2502BD}"/>
          </ac:picMkLst>
        </pc:picChg>
        <pc:picChg chg="add del mod">
          <ac:chgData name="Becca Krouse" userId="fae6c063-940d-4a9c-9417-2927fa78202b" providerId="ADAL" clId="{AC08488A-A5E5-4BC4-A493-B1B8CF676639}" dt="2024-07-11T20:36:02.816" v="1960" actId="478"/>
          <ac:picMkLst>
            <pc:docMk/>
            <pc:sldMk cId="3917323122" sldId="2147375193"/>
            <ac:picMk id="5" creationId="{CA3C7BCD-21A0-04A2-577D-CF714CF5D0F4}"/>
          </ac:picMkLst>
        </pc:picChg>
        <pc:picChg chg="add del mod">
          <ac:chgData name="Becca Krouse" userId="fae6c063-940d-4a9c-9417-2927fa78202b" providerId="ADAL" clId="{AC08488A-A5E5-4BC4-A493-B1B8CF676639}" dt="2024-07-18T18:14:53.609" v="7284" actId="478"/>
          <ac:picMkLst>
            <pc:docMk/>
            <pc:sldMk cId="3917323122" sldId="2147375193"/>
            <ac:picMk id="1026" creationId="{0D7372C2-341B-5357-B82F-A8F0C6A9A0DE}"/>
          </ac:picMkLst>
        </pc:picChg>
        <pc:picChg chg="add mod">
          <ac:chgData name="Becca Krouse" userId="fae6c063-940d-4a9c-9417-2927fa78202b" providerId="ADAL" clId="{AC08488A-A5E5-4BC4-A493-B1B8CF676639}" dt="2024-07-18T18:15:33.024" v="7291" actId="1076"/>
          <ac:picMkLst>
            <pc:docMk/>
            <pc:sldMk cId="3917323122" sldId="2147375193"/>
            <ac:picMk id="1028" creationId="{23E87435-8C0B-5A52-BCA5-0C3E6F0DCB42}"/>
          </ac:picMkLst>
        </pc:picChg>
      </pc:sldChg>
      <pc:sldChg chg="addSp delSp modSp new mod">
        <pc:chgData name="Becca Krouse" userId="fae6c063-940d-4a9c-9417-2927fa78202b" providerId="ADAL" clId="{AC08488A-A5E5-4BC4-A493-B1B8CF676639}" dt="2024-07-29T14:14:04.325" v="13269" actId="478"/>
        <pc:sldMkLst>
          <pc:docMk/>
          <pc:sldMk cId="2333418228" sldId="2147375194"/>
        </pc:sldMkLst>
        <pc:spChg chg="add del mod">
          <ac:chgData name="Becca Krouse" userId="fae6c063-940d-4a9c-9417-2927fa78202b" providerId="ADAL" clId="{AC08488A-A5E5-4BC4-A493-B1B8CF676639}" dt="2024-07-12T13:23:36.209" v="4462" actId="20577"/>
          <ac:spMkLst>
            <pc:docMk/>
            <pc:sldMk cId="2333418228" sldId="2147375194"/>
            <ac:spMk id="2" creationId="{1925C5FA-4528-6BD0-027F-EC508A7432C9}"/>
          </ac:spMkLst>
        </pc:spChg>
        <pc:spChg chg="del">
          <ac:chgData name="Becca Krouse" userId="fae6c063-940d-4a9c-9417-2927fa78202b" providerId="ADAL" clId="{AC08488A-A5E5-4BC4-A493-B1B8CF676639}" dt="2024-07-11T20:42:15.650" v="2053"/>
          <ac:spMkLst>
            <pc:docMk/>
            <pc:sldMk cId="2333418228" sldId="2147375194"/>
            <ac:spMk id="3" creationId="{2F556C13-5E2D-6085-6E82-8161F45E7ED9}"/>
          </ac:spMkLst>
        </pc:spChg>
        <pc:spChg chg="add del mod">
          <ac:chgData name="Becca Krouse" userId="fae6c063-940d-4a9c-9417-2927fa78202b" providerId="ADAL" clId="{AC08488A-A5E5-4BC4-A493-B1B8CF676639}" dt="2024-07-12T13:22:49.119" v="4411" actId="478"/>
          <ac:spMkLst>
            <pc:docMk/>
            <pc:sldMk cId="2333418228" sldId="2147375194"/>
            <ac:spMk id="3" creationId="{E2DA9B94-CF02-B959-0149-A4B28E5B9BEA}"/>
          </ac:spMkLst>
        </pc:spChg>
        <pc:spChg chg="add del mod">
          <ac:chgData name="Becca Krouse" userId="fae6c063-940d-4a9c-9417-2927fa78202b" providerId="ADAL" clId="{AC08488A-A5E5-4BC4-A493-B1B8CF676639}" dt="2024-07-29T14:14:04.325" v="13269" actId="478"/>
          <ac:spMkLst>
            <pc:docMk/>
            <pc:sldMk cId="2333418228" sldId="2147375194"/>
            <ac:spMk id="5" creationId="{CBE8E683-63E2-5AA3-87F9-2411E7DD299F}"/>
          </ac:spMkLst>
        </pc:spChg>
        <pc:spChg chg="add del mod">
          <ac:chgData name="Becca Krouse" userId="fae6c063-940d-4a9c-9417-2927fa78202b" providerId="ADAL" clId="{AC08488A-A5E5-4BC4-A493-B1B8CF676639}" dt="2024-07-11T20:42:50.937" v="2066" actId="478"/>
          <ac:spMkLst>
            <pc:docMk/>
            <pc:sldMk cId="2333418228" sldId="2147375194"/>
            <ac:spMk id="6" creationId="{440E0717-34CF-AC58-C020-423D214CC00F}"/>
          </ac:spMkLst>
        </pc:spChg>
        <pc:spChg chg="add mod">
          <ac:chgData name="Becca Krouse" userId="fae6c063-940d-4a9c-9417-2927fa78202b" providerId="ADAL" clId="{AC08488A-A5E5-4BC4-A493-B1B8CF676639}" dt="2024-07-11T20:46:18.306" v="2158" actId="1076"/>
          <ac:spMkLst>
            <pc:docMk/>
            <pc:sldMk cId="2333418228" sldId="2147375194"/>
            <ac:spMk id="7" creationId="{B452246C-FF81-FA24-8529-B02850A99C43}"/>
          </ac:spMkLst>
        </pc:spChg>
        <pc:spChg chg="add mod">
          <ac:chgData name="Becca Krouse" userId="fae6c063-940d-4a9c-9417-2927fa78202b" providerId="ADAL" clId="{AC08488A-A5E5-4BC4-A493-B1B8CF676639}" dt="2024-07-12T13:25:07.105" v="4479" actId="20577"/>
          <ac:spMkLst>
            <pc:docMk/>
            <pc:sldMk cId="2333418228" sldId="2147375194"/>
            <ac:spMk id="8" creationId="{58479E3F-B11E-44B1-1F3F-EF70BB6A8284}"/>
          </ac:spMkLst>
        </pc:spChg>
        <pc:spChg chg="add mod">
          <ac:chgData name="Becca Krouse" userId="fae6c063-940d-4a9c-9417-2927fa78202b" providerId="ADAL" clId="{AC08488A-A5E5-4BC4-A493-B1B8CF676639}" dt="2024-07-11T20:46:03.283" v="2154" actId="20577"/>
          <ac:spMkLst>
            <pc:docMk/>
            <pc:sldMk cId="2333418228" sldId="2147375194"/>
            <ac:spMk id="9" creationId="{D4D10150-AF26-F62A-240E-360924BF3C5E}"/>
          </ac:spMkLst>
        </pc:spChg>
        <pc:picChg chg="add mod">
          <ac:chgData name="Becca Krouse" userId="fae6c063-940d-4a9c-9417-2927fa78202b" providerId="ADAL" clId="{AC08488A-A5E5-4BC4-A493-B1B8CF676639}" dt="2024-07-18T18:15:48.530" v="7297" actId="1076"/>
          <ac:picMkLst>
            <pc:docMk/>
            <pc:sldMk cId="2333418228" sldId="2147375194"/>
            <ac:picMk id="3" creationId="{64D91712-1DB7-5B6D-219B-35CB2470549B}"/>
          </ac:picMkLst>
        </pc:picChg>
        <pc:picChg chg="add del mod">
          <ac:chgData name="Becca Krouse" userId="fae6c063-940d-4a9c-9417-2927fa78202b" providerId="ADAL" clId="{AC08488A-A5E5-4BC4-A493-B1B8CF676639}" dt="2024-07-18T18:15:37.590" v="7292" actId="478"/>
          <ac:picMkLst>
            <pc:docMk/>
            <pc:sldMk cId="2333418228" sldId="2147375194"/>
            <ac:picMk id="5" creationId="{A82E78BA-8434-6F04-B478-8A4458FF531C}"/>
          </ac:picMkLst>
        </pc:picChg>
        <pc:picChg chg="add mod">
          <ac:chgData name="Becca Krouse" userId="fae6c063-940d-4a9c-9417-2927fa78202b" providerId="ADAL" clId="{AC08488A-A5E5-4BC4-A493-B1B8CF676639}" dt="2024-07-29T14:14:02.681" v="13268" actId="14100"/>
          <ac:picMkLst>
            <pc:docMk/>
            <pc:sldMk cId="2333418228" sldId="2147375194"/>
            <ac:picMk id="1026" creationId="{1161F40B-4E44-6542-D34D-C2145A026E91}"/>
          </ac:picMkLst>
        </pc:picChg>
        <pc:picChg chg="add del mod">
          <ac:chgData name="Becca Krouse" userId="fae6c063-940d-4a9c-9417-2927fa78202b" providerId="ADAL" clId="{AC08488A-A5E5-4BC4-A493-B1B8CF676639}" dt="2024-07-22T17:10:03.095" v="10400" actId="478"/>
          <ac:picMkLst>
            <pc:docMk/>
            <pc:sldMk cId="2333418228" sldId="2147375194"/>
            <ac:picMk id="2050" creationId="{688C9271-5E10-6EB7-05F7-9F204E014805}"/>
          </ac:picMkLst>
        </pc:picChg>
      </pc:sldChg>
      <pc:sldChg chg="addSp delSp modSp new mod">
        <pc:chgData name="Becca Krouse" userId="fae6c063-940d-4a9c-9417-2927fa78202b" providerId="ADAL" clId="{AC08488A-A5E5-4BC4-A493-B1B8CF676639}" dt="2024-07-12T13:28:05.565" v="4639" actId="20577"/>
        <pc:sldMkLst>
          <pc:docMk/>
          <pc:sldMk cId="122171590" sldId="2147375195"/>
        </pc:sldMkLst>
        <pc:spChg chg="add mod">
          <ac:chgData name="Becca Krouse" userId="fae6c063-940d-4a9c-9417-2927fa78202b" providerId="ADAL" clId="{AC08488A-A5E5-4BC4-A493-B1B8CF676639}" dt="2024-07-12T13:27:42.482" v="4614" actId="1076"/>
          <ac:spMkLst>
            <pc:docMk/>
            <pc:sldMk cId="122171590" sldId="2147375195"/>
            <ac:spMk id="2" creationId="{09D8E6CA-8EF0-7C52-789D-D45D5BB1B2E9}"/>
          </ac:spMkLst>
        </pc:spChg>
        <pc:spChg chg="del">
          <ac:chgData name="Becca Krouse" userId="fae6c063-940d-4a9c-9417-2927fa78202b" providerId="ADAL" clId="{AC08488A-A5E5-4BC4-A493-B1B8CF676639}" dt="2024-07-11T20:47:05.248" v="2167" actId="478"/>
          <ac:spMkLst>
            <pc:docMk/>
            <pc:sldMk cId="122171590" sldId="2147375195"/>
            <ac:spMk id="2" creationId="{DB240E98-7419-4826-78EA-EE2F4FF14BCC}"/>
          </ac:spMkLst>
        </pc:spChg>
        <pc:spChg chg="add mod">
          <ac:chgData name="Becca Krouse" userId="fae6c063-940d-4a9c-9417-2927fa78202b" providerId="ADAL" clId="{AC08488A-A5E5-4BC4-A493-B1B8CF676639}" dt="2024-07-12T13:27:50.364" v="4616" actId="1076"/>
          <ac:spMkLst>
            <pc:docMk/>
            <pc:sldMk cId="122171590" sldId="2147375195"/>
            <ac:spMk id="3" creationId="{472CB331-D0CD-72C1-BE1D-8A035F55C02F}"/>
          </ac:spMkLst>
        </pc:spChg>
        <pc:spChg chg="del">
          <ac:chgData name="Becca Krouse" userId="fae6c063-940d-4a9c-9417-2927fa78202b" providerId="ADAL" clId="{AC08488A-A5E5-4BC4-A493-B1B8CF676639}" dt="2024-07-11T20:47:07.154" v="2168" actId="478"/>
          <ac:spMkLst>
            <pc:docMk/>
            <pc:sldMk cId="122171590" sldId="2147375195"/>
            <ac:spMk id="3" creationId="{9989AFCB-FFA2-3088-7C2E-7A05171F41EC}"/>
          </ac:spMkLst>
        </pc:spChg>
        <pc:spChg chg="add mod">
          <ac:chgData name="Becca Krouse" userId="fae6c063-940d-4a9c-9417-2927fa78202b" providerId="ADAL" clId="{AC08488A-A5E5-4BC4-A493-B1B8CF676639}" dt="2024-07-12T13:27:44.657" v="4615" actId="1076"/>
          <ac:spMkLst>
            <pc:docMk/>
            <pc:sldMk cId="122171590" sldId="2147375195"/>
            <ac:spMk id="7" creationId="{FFA19D68-ACC0-E7F6-EB6F-5DEE237D8CD9}"/>
          </ac:spMkLst>
        </pc:spChg>
        <pc:spChg chg="add mod">
          <ac:chgData name="Becca Krouse" userId="fae6c063-940d-4a9c-9417-2927fa78202b" providerId="ADAL" clId="{AC08488A-A5E5-4BC4-A493-B1B8CF676639}" dt="2024-07-12T13:27:54.957" v="4617" actId="1076"/>
          <ac:spMkLst>
            <pc:docMk/>
            <pc:sldMk cId="122171590" sldId="2147375195"/>
            <ac:spMk id="8" creationId="{8F57CC1D-8539-13DF-C3D0-1DFC673E2063}"/>
          </ac:spMkLst>
        </pc:spChg>
        <pc:spChg chg="add mod">
          <ac:chgData name="Becca Krouse" userId="fae6c063-940d-4a9c-9417-2927fa78202b" providerId="ADAL" clId="{AC08488A-A5E5-4BC4-A493-B1B8CF676639}" dt="2024-07-12T13:28:05.565" v="4639" actId="20577"/>
          <ac:spMkLst>
            <pc:docMk/>
            <pc:sldMk cId="122171590" sldId="2147375195"/>
            <ac:spMk id="9" creationId="{6CBE5B5D-7D85-ECCF-A230-013AB8576928}"/>
          </ac:spMkLst>
        </pc:spChg>
        <pc:picChg chg="add mod">
          <ac:chgData name="Becca Krouse" userId="fae6c063-940d-4a9c-9417-2927fa78202b" providerId="ADAL" clId="{AC08488A-A5E5-4BC4-A493-B1B8CF676639}" dt="2024-07-12T13:27:36.937" v="4612" actId="1036"/>
          <ac:picMkLst>
            <pc:docMk/>
            <pc:sldMk cId="122171590" sldId="2147375195"/>
            <ac:picMk id="5" creationId="{9A9C1488-B06B-B52E-77A2-94C84AE4CEA3}"/>
          </ac:picMkLst>
        </pc:picChg>
        <pc:picChg chg="add mod">
          <ac:chgData name="Becca Krouse" userId="fae6c063-940d-4a9c-9417-2927fa78202b" providerId="ADAL" clId="{AC08488A-A5E5-4BC4-A493-B1B8CF676639}" dt="2024-07-12T13:27:40.630" v="4613" actId="1076"/>
          <ac:picMkLst>
            <pc:docMk/>
            <pc:sldMk cId="122171590" sldId="2147375195"/>
            <ac:picMk id="6" creationId="{B06CAADE-9EB6-7752-9C5A-610B01B89366}"/>
          </ac:picMkLst>
        </pc:picChg>
      </pc:sldChg>
      <pc:sldChg chg="delSp modSp add mod delAnim modAnim">
        <pc:chgData name="Becca Krouse" userId="fae6c063-940d-4a9c-9417-2927fa78202b" providerId="ADAL" clId="{AC08488A-A5E5-4BC4-A493-B1B8CF676639}" dt="2024-07-12T14:50:44.963" v="4895" actId="20577"/>
        <pc:sldMkLst>
          <pc:docMk/>
          <pc:sldMk cId="2486941446" sldId="2147375196"/>
        </pc:sldMkLst>
        <pc:spChg chg="del mod">
          <ac:chgData name="Becca Krouse" userId="fae6c063-940d-4a9c-9417-2927fa78202b" providerId="ADAL" clId="{AC08488A-A5E5-4BC4-A493-B1B8CF676639}" dt="2024-07-12T14:44:01.683" v="4693" actId="478"/>
          <ac:spMkLst>
            <pc:docMk/>
            <pc:sldMk cId="2486941446" sldId="2147375196"/>
            <ac:spMk id="7" creationId="{0FB9B55A-A084-03B5-46F5-6D0A5BFAD527}"/>
          </ac:spMkLst>
        </pc:spChg>
        <pc:spChg chg="mod">
          <ac:chgData name="Becca Krouse" userId="fae6c063-940d-4a9c-9417-2927fa78202b" providerId="ADAL" clId="{AC08488A-A5E5-4BC4-A493-B1B8CF676639}" dt="2024-07-12T14:50:44.963" v="4895" actId="20577"/>
          <ac:spMkLst>
            <pc:docMk/>
            <pc:sldMk cId="2486941446" sldId="2147375196"/>
            <ac:spMk id="14" creationId="{B2C03E6A-710A-01A7-7E50-622AF8961ED4}"/>
          </ac:spMkLst>
        </pc:spChg>
        <pc:grpChg chg="del">
          <ac:chgData name="Becca Krouse" userId="fae6c063-940d-4a9c-9417-2927fa78202b" providerId="ADAL" clId="{AC08488A-A5E5-4BC4-A493-B1B8CF676639}" dt="2024-07-12T14:43:57.732" v="4690" actId="478"/>
          <ac:grpSpMkLst>
            <pc:docMk/>
            <pc:sldMk cId="2486941446" sldId="2147375196"/>
            <ac:grpSpMk id="29" creationId="{A04B2236-01EA-D746-844F-823790607DF6}"/>
          </ac:grpSpMkLst>
        </pc:grpChg>
        <pc:picChg chg="del">
          <ac:chgData name="Becca Krouse" userId="fae6c063-940d-4a9c-9417-2927fa78202b" providerId="ADAL" clId="{AC08488A-A5E5-4BC4-A493-B1B8CF676639}" dt="2024-07-12T14:44:04.629" v="4695" actId="478"/>
          <ac:picMkLst>
            <pc:docMk/>
            <pc:sldMk cId="2486941446" sldId="2147375196"/>
            <ac:picMk id="5" creationId="{EA65183E-5962-5C2A-3F97-6E30D7C845AF}"/>
          </ac:picMkLst>
        </pc:picChg>
        <pc:picChg chg="mod">
          <ac:chgData name="Becca Krouse" userId="fae6c063-940d-4a9c-9417-2927fa78202b" providerId="ADAL" clId="{AC08488A-A5E5-4BC4-A493-B1B8CF676639}" dt="2024-07-12T14:45:36.559" v="4723" actId="1038"/>
          <ac:picMkLst>
            <pc:docMk/>
            <pc:sldMk cId="2486941446" sldId="2147375196"/>
            <ac:picMk id="6" creationId="{0815D8D7-E7F9-BD5A-15D9-B751DF3A0B61}"/>
          </ac:picMkLst>
        </pc:picChg>
        <pc:picChg chg="del">
          <ac:chgData name="Becca Krouse" userId="fae6c063-940d-4a9c-9417-2927fa78202b" providerId="ADAL" clId="{AC08488A-A5E5-4BC4-A493-B1B8CF676639}" dt="2024-07-12T14:43:58.525" v="4691" actId="478"/>
          <ac:picMkLst>
            <pc:docMk/>
            <pc:sldMk cId="2486941446" sldId="2147375196"/>
            <ac:picMk id="9" creationId="{EF67909A-9B1D-06FD-3BC7-F1656BC81CBB}"/>
          </ac:picMkLst>
        </pc:picChg>
        <pc:picChg chg="del">
          <ac:chgData name="Becca Krouse" userId="fae6c063-940d-4a9c-9417-2927fa78202b" providerId="ADAL" clId="{AC08488A-A5E5-4BC4-A493-B1B8CF676639}" dt="2024-07-12T14:44:02.989" v="4694" actId="478"/>
          <ac:picMkLst>
            <pc:docMk/>
            <pc:sldMk cId="2486941446" sldId="2147375196"/>
            <ac:picMk id="12" creationId="{E837B916-3350-44D5-6485-14FF15F39301}"/>
          </ac:picMkLst>
        </pc:picChg>
        <pc:picChg chg="del">
          <ac:chgData name="Becca Krouse" userId="fae6c063-940d-4a9c-9417-2927fa78202b" providerId="ADAL" clId="{AC08488A-A5E5-4BC4-A493-B1B8CF676639}" dt="2024-07-12T14:43:57.061" v="4689" actId="478"/>
          <ac:picMkLst>
            <pc:docMk/>
            <pc:sldMk cId="2486941446" sldId="2147375196"/>
            <ac:picMk id="26" creationId="{5E9A704C-8DF0-001D-361E-3A711ACEF85E}"/>
          </ac:picMkLst>
        </pc:picChg>
      </pc:sldChg>
      <pc:sldChg chg="modSp new del mod">
        <pc:chgData name="Becca Krouse" userId="fae6c063-940d-4a9c-9417-2927fa78202b" providerId="ADAL" clId="{AC08488A-A5E5-4BC4-A493-B1B8CF676639}" dt="2024-07-12T13:20:04.861" v="4298" actId="47"/>
        <pc:sldMkLst>
          <pc:docMk/>
          <pc:sldMk cId="3317509971" sldId="2147375196"/>
        </pc:sldMkLst>
        <pc:spChg chg="mod">
          <ac:chgData name="Becca Krouse" userId="fae6c063-940d-4a9c-9417-2927fa78202b" providerId="ADAL" clId="{AC08488A-A5E5-4BC4-A493-B1B8CF676639}" dt="2024-07-11T20:50:16.708" v="2190" actId="20577"/>
          <ac:spMkLst>
            <pc:docMk/>
            <pc:sldMk cId="3317509971" sldId="2147375196"/>
            <ac:spMk id="2" creationId="{5D12CACE-8E22-C12B-1035-78F9BB8E6152}"/>
          </ac:spMkLst>
        </pc:spChg>
        <pc:spChg chg="mod">
          <ac:chgData name="Becca Krouse" userId="fae6c063-940d-4a9c-9417-2927fa78202b" providerId="ADAL" clId="{AC08488A-A5E5-4BC4-A493-B1B8CF676639}" dt="2024-07-11T20:55:02.637" v="2448"/>
          <ac:spMkLst>
            <pc:docMk/>
            <pc:sldMk cId="3317509971" sldId="2147375196"/>
            <ac:spMk id="3" creationId="{18AE90C6-4399-AA66-E0D3-0B27C825224F}"/>
          </ac:spMkLst>
        </pc:spChg>
      </pc:sldChg>
      <pc:sldChg chg="modSp new del mod">
        <pc:chgData name="Becca Krouse" userId="fae6c063-940d-4a9c-9417-2927fa78202b" providerId="ADAL" clId="{AC08488A-A5E5-4BC4-A493-B1B8CF676639}" dt="2024-07-12T12:22:49.203" v="2510" actId="47"/>
        <pc:sldMkLst>
          <pc:docMk/>
          <pc:sldMk cId="774354935" sldId="2147375197"/>
        </pc:sldMkLst>
        <pc:spChg chg="mod">
          <ac:chgData name="Becca Krouse" userId="fae6c063-940d-4a9c-9417-2927fa78202b" providerId="ADAL" clId="{AC08488A-A5E5-4BC4-A493-B1B8CF676639}" dt="2024-07-12T12:22:20.542" v="2509" actId="20577"/>
          <ac:spMkLst>
            <pc:docMk/>
            <pc:sldMk cId="774354935" sldId="2147375197"/>
            <ac:spMk id="2" creationId="{9D7FA545-7D73-0A1C-42B9-C76DC3448C47}"/>
          </ac:spMkLst>
        </pc:spChg>
      </pc:sldChg>
      <pc:sldChg chg="delSp modSp add mod delAnim modAnim">
        <pc:chgData name="Becca Krouse" userId="fae6c063-940d-4a9c-9417-2927fa78202b" providerId="ADAL" clId="{AC08488A-A5E5-4BC4-A493-B1B8CF676639}" dt="2024-07-12T14:50:51.228" v="4922" actId="20577"/>
        <pc:sldMkLst>
          <pc:docMk/>
          <pc:sldMk cId="1370218724" sldId="2147375197"/>
        </pc:sldMkLst>
        <pc:spChg chg="mod">
          <ac:chgData name="Becca Krouse" userId="fae6c063-940d-4a9c-9417-2927fa78202b" providerId="ADAL" clId="{AC08488A-A5E5-4BC4-A493-B1B8CF676639}" dt="2024-07-12T14:50:51.228" v="4922" actId="20577"/>
          <ac:spMkLst>
            <pc:docMk/>
            <pc:sldMk cId="1370218724" sldId="2147375197"/>
            <ac:spMk id="14" creationId="{B2C03E6A-710A-01A7-7E50-622AF8961ED4}"/>
          </ac:spMkLst>
        </pc:spChg>
        <pc:grpChg chg="del">
          <ac:chgData name="Becca Krouse" userId="fae6c063-940d-4a9c-9417-2927fa78202b" providerId="ADAL" clId="{AC08488A-A5E5-4BC4-A493-B1B8CF676639}" dt="2024-07-12T14:48:16.603" v="4811" actId="478"/>
          <ac:grpSpMkLst>
            <pc:docMk/>
            <pc:sldMk cId="1370218724" sldId="2147375197"/>
            <ac:grpSpMk id="29" creationId="{A04B2236-01EA-D746-844F-823790607DF6}"/>
          </ac:grpSpMkLst>
        </pc:grpChg>
        <pc:picChg chg="del">
          <ac:chgData name="Becca Krouse" userId="fae6c063-940d-4a9c-9417-2927fa78202b" providerId="ADAL" clId="{AC08488A-A5E5-4BC4-A493-B1B8CF676639}" dt="2024-07-12T14:48:21.295" v="4813" actId="478"/>
          <ac:picMkLst>
            <pc:docMk/>
            <pc:sldMk cId="1370218724" sldId="2147375197"/>
            <ac:picMk id="5" creationId="{EA65183E-5962-5C2A-3F97-6E30D7C845AF}"/>
          </ac:picMkLst>
        </pc:picChg>
        <pc:picChg chg="del">
          <ac:chgData name="Becca Krouse" userId="fae6c063-940d-4a9c-9417-2927fa78202b" providerId="ADAL" clId="{AC08488A-A5E5-4BC4-A493-B1B8CF676639}" dt="2024-07-12T14:48:17.739" v="4812" actId="478"/>
          <ac:picMkLst>
            <pc:docMk/>
            <pc:sldMk cId="1370218724" sldId="2147375197"/>
            <ac:picMk id="12" creationId="{E837B916-3350-44D5-6485-14FF15F39301}"/>
          </ac:picMkLst>
        </pc:picChg>
        <pc:picChg chg="del">
          <ac:chgData name="Becca Krouse" userId="fae6c063-940d-4a9c-9417-2927fa78202b" providerId="ADAL" clId="{AC08488A-A5E5-4BC4-A493-B1B8CF676639}" dt="2024-07-12T14:48:15.839" v="4810" actId="478"/>
          <ac:picMkLst>
            <pc:docMk/>
            <pc:sldMk cId="1370218724" sldId="2147375197"/>
            <ac:picMk id="26" creationId="{5E9A704C-8DF0-001D-361E-3A711ACEF85E}"/>
          </ac:picMkLst>
        </pc:picChg>
      </pc:sldChg>
      <pc:sldChg chg="modSp add mod">
        <pc:chgData name="Becca Krouse" userId="fae6c063-940d-4a9c-9417-2927fa78202b" providerId="ADAL" clId="{AC08488A-A5E5-4BC4-A493-B1B8CF676639}" dt="2024-08-02T18:44:18.650" v="15384" actId="20577"/>
        <pc:sldMkLst>
          <pc:docMk/>
          <pc:sldMk cId="2249919344" sldId="2147375198"/>
        </pc:sldMkLst>
        <pc:spChg chg="mod">
          <ac:chgData name="Becca Krouse" userId="fae6c063-940d-4a9c-9417-2927fa78202b" providerId="ADAL" clId="{AC08488A-A5E5-4BC4-A493-B1B8CF676639}" dt="2024-08-02T18:44:18.650" v="15384" actId="20577"/>
          <ac:spMkLst>
            <pc:docMk/>
            <pc:sldMk cId="2249919344" sldId="2147375198"/>
            <ac:spMk id="3" creationId="{AD194012-D74D-F70B-CFC1-06F5A21EAF79}"/>
          </ac:spMkLst>
        </pc:spChg>
      </pc:sldChg>
      <pc:sldChg chg="modSp add mod">
        <pc:chgData name="Becca Krouse" userId="fae6c063-940d-4a9c-9417-2927fa78202b" providerId="ADAL" clId="{AC08488A-A5E5-4BC4-A493-B1B8CF676639}" dt="2024-07-12T15:45:15.144" v="6428" actId="20577"/>
        <pc:sldMkLst>
          <pc:docMk/>
          <pc:sldMk cId="456205139" sldId="2147375199"/>
        </pc:sldMkLst>
        <pc:spChg chg="mod">
          <ac:chgData name="Becca Krouse" userId="fae6c063-940d-4a9c-9417-2927fa78202b" providerId="ADAL" clId="{AC08488A-A5E5-4BC4-A493-B1B8CF676639}" dt="2024-07-12T15:45:15.144" v="6428" actId="20577"/>
          <ac:spMkLst>
            <pc:docMk/>
            <pc:sldMk cId="456205139" sldId="2147375199"/>
            <ac:spMk id="2" creationId="{E4B4C3A4-8896-6183-A511-1457B0AD24A9}"/>
          </ac:spMkLst>
        </pc:spChg>
      </pc:sldChg>
      <pc:sldChg chg="addSp delSp new del mod">
        <pc:chgData name="Becca Krouse" userId="fae6c063-940d-4a9c-9417-2927fa78202b" providerId="ADAL" clId="{AC08488A-A5E5-4BC4-A493-B1B8CF676639}" dt="2024-07-12T15:44:44.117" v="6366" actId="680"/>
        <pc:sldMkLst>
          <pc:docMk/>
          <pc:sldMk cId="2591212796" sldId="2147375199"/>
        </pc:sldMkLst>
        <pc:spChg chg="add del">
          <ac:chgData name="Becca Krouse" userId="fae6c063-940d-4a9c-9417-2927fa78202b" providerId="ADAL" clId="{AC08488A-A5E5-4BC4-A493-B1B8CF676639}" dt="2024-07-12T15:44:43.625" v="6365" actId="22"/>
          <ac:spMkLst>
            <pc:docMk/>
            <pc:sldMk cId="2591212796" sldId="2147375199"/>
            <ac:spMk id="6" creationId="{8950FECE-C864-EE1D-7188-A215B8804DCB}"/>
          </ac:spMkLst>
        </pc:spChg>
      </pc:sldChg>
      <pc:sldChg chg="addSp delSp modSp new mod modAnim">
        <pc:chgData name="Becca Krouse" userId="fae6c063-940d-4a9c-9417-2927fa78202b" providerId="ADAL" clId="{AC08488A-A5E5-4BC4-A493-B1B8CF676639}" dt="2024-07-24T15:18:26.769" v="11805"/>
        <pc:sldMkLst>
          <pc:docMk/>
          <pc:sldMk cId="1238752221" sldId="2147375200"/>
        </pc:sldMkLst>
        <pc:spChg chg="del mod">
          <ac:chgData name="Becca Krouse" userId="fae6c063-940d-4a9c-9417-2927fa78202b" providerId="ADAL" clId="{AC08488A-A5E5-4BC4-A493-B1B8CF676639}" dt="2024-07-24T15:12:24.732" v="11738" actId="478"/>
          <ac:spMkLst>
            <pc:docMk/>
            <pc:sldMk cId="1238752221" sldId="2147375200"/>
            <ac:spMk id="2" creationId="{DF096ED9-E93F-9B92-CE09-1BDBE5B99010}"/>
          </ac:spMkLst>
        </pc:spChg>
        <pc:spChg chg="mod">
          <ac:chgData name="Becca Krouse" userId="fae6c063-940d-4a9c-9417-2927fa78202b" providerId="ADAL" clId="{AC08488A-A5E5-4BC4-A493-B1B8CF676639}" dt="2024-07-24T15:13:42.073" v="11758" actId="1076"/>
          <ac:spMkLst>
            <pc:docMk/>
            <pc:sldMk cId="1238752221" sldId="2147375200"/>
            <ac:spMk id="3" creationId="{78EAA8FC-ED19-0999-FB0E-1D39316251EA}"/>
          </ac:spMkLst>
        </pc:spChg>
        <pc:spChg chg="add">
          <ac:chgData name="Becca Krouse" userId="fae6c063-940d-4a9c-9417-2927fa78202b" providerId="ADAL" clId="{AC08488A-A5E5-4BC4-A493-B1B8CF676639}" dt="2024-07-23T19:13:29.830" v="11184"/>
          <ac:spMkLst>
            <pc:docMk/>
            <pc:sldMk cId="1238752221" sldId="2147375200"/>
            <ac:spMk id="6" creationId="{0C5092D4-807A-9690-23D2-BE8342172C18}"/>
          </ac:spMkLst>
        </pc:spChg>
        <pc:spChg chg="add del mod">
          <ac:chgData name="Becca Krouse" userId="fae6c063-940d-4a9c-9417-2927fa78202b" providerId="ADAL" clId="{AC08488A-A5E5-4BC4-A493-B1B8CF676639}" dt="2024-07-24T15:12:26.715" v="11739" actId="478"/>
          <ac:spMkLst>
            <pc:docMk/>
            <pc:sldMk cId="1238752221" sldId="2147375200"/>
            <ac:spMk id="6" creationId="{819F158F-1E14-6ADC-0B0A-4036111FC0EE}"/>
          </ac:spMkLst>
        </pc:spChg>
        <pc:spChg chg="add del mod">
          <ac:chgData name="Becca Krouse" userId="fae6c063-940d-4a9c-9417-2927fa78202b" providerId="ADAL" clId="{AC08488A-A5E5-4BC4-A493-B1B8CF676639}" dt="2024-07-19T13:18:45.797" v="7825" actId="478"/>
          <ac:spMkLst>
            <pc:docMk/>
            <pc:sldMk cId="1238752221" sldId="2147375200"/>
            <ac:spMk id="6" creationId="{B46AC040-19FC-1191-1F56-324EFAF9DAFE}"/>
          </ac:spMkLst>
        </pc:spChg>
        <pc:spChg chg="add mod">
          <ac:chgData name="Becca Krouse" userId="fae6c063-940d-4a9c-9417-2927fa78202b" providerId="ADAL" clId="{AC08488A-A5E5-4BC4-A493-B1B8CF676639}" dt="2024-07-24T15:13:46.335" v="11759" actId="1076"/>
          <ac:spMkLst>
            <pc:docMk/>
            <pc:sldMk cId="1238752221" sldId="2147375200"/>
            <ac:spMk id="7" creationId="{0ABDF9DB-24C9-2381-6C13-685284CE2D9E}"/>
          </ac:spMkLst>
        </pc:spChg>
        <pc:spChg chg="add del mod">
          <ac:chgData name="Becca Krouse" userId="fae6c063-940d-4a9c-9417-2927fa78202b" providerId="ADAL" clId="{AC08488A-A5E5-4BC4-A493-B1B8CF676639}" dt="2024-07-23T19:16:19.369" v="11264" actId="478"/>
          <ac:spMkLst>
            <pc:docMk/>
            <pc:sldMk cId="1238752221" sldId="2147375200"/>
            <ac:spMk id="9" creationId="{541BD878-515D-9E0F-99DD-669E8CEDE21A}"/>
          </ac:spMkLst>
        </pc:spChg>
        <pc:spChg chg="add del mod">
          <ac:chgData name="Becca Krouse" userId="fae6c063-940d-4a9c-9417-2927fa78202b" providerId="ADAL" clId="{AC08488A-A5E5-4BC4-A493-B1B8CF676639}" dt="2024-07-23T19:16:20.545" v="11266" actId="478"/>
          <ac:spMkLst>
            <pc:docMk/>
            <pc:sldMk cId="1238752221" sldId="2147375200"/>
            <ac:spMk id="10" creationId="{2C13A1D8-9ADE-EA1D-F73C-1AF4FE7FC600}"/>
          </ac:spMkLst>
        </pc:spChg>
        <pc:spChg chg="add mod">
          <ac:chgData name="Becca Krouse" userId="fae6c063-940d-4a9c-9417-2927fa78202b" providerId="ADAL" clId="{AC08488A-A5E5-4BC4-A493-B1B8CF676639}" dt="2024-07-24T15:14:01.981" v="11764" actId="1076"/>
          <ac:spMkLst>
            <pc:docMk/>
            <pc:sldMk cId="1238752221" sldId="2147375200"/>
            <ac:spMk id="10" creationId="{940B5BC8-4E48-184F-8DF1-E311E5C2F0B4}"/>
          </ac:spMkLst>
        </pc:spChg>
        <pc:spChg chg="add del mod">
          <ac:chgData name="Becca Krouse" userId="fae6c063-940d-4a9c-9417-2927fa78202b" providerId="ADAL" clId="{AC08488A-A5E5-4BC4-A493-B1B8CF676639}" dt="2024-07-23T19:16:20.041" v="11265" actId="478"/>
          <ac:spMkLst>
            <pc:docMk/>
            <pc:sldMk cId="1238752221" sldId="2147375200"/>
            <ac:spMk id="11" creationId="{1F104509-7221-6338-E596-B1BFBA134BB7}"/>
          </ac:spMkLst>
        </pc:spChg>
        <pc:spChg chg="add mod ord">
          <ac:chgData name="Becca Krouse" userId="fae6c063-940d-4a9c-9417-2927fa78202b" providerId="ADAL" clId="{AC08488A-A5E5-4BC4-A493-B1B8CF676639}" dt="2024-07-24T15:13:53.998" v="11762" actId="1076"/>
          <ac:spMkLst>
            <pc:docMk/>
            <pc:sldMk cId="1238752221" sldId="2147375200"/>
            <ac:spMk id="11" creationId="{E056B269-A9CD-081C-3046-349CC8D60113}"/>
          </ac:spMkLst>
        </pc:spChg>
        <pc:spChg chg="add del mod">
          <ac:chgData name="Becca Krouse" userId="fae6c063-940d-4a9c-9417-2927fa78202b" providerId="ADAL" clId="{AC08488A-A5E5-4BC4-A493-B1B8CF676639}" dt="2024-07-23T19:16:18.617" v="11263" actId="478"/>
          <ac:spMkLst>
            <pc:docMk/>
            <pc:sldMk cId="1238752221" sldId="2147375200"/>
            <ac:spMk id="12" creationId="{A736BBBB-AD61-E621-2E1C-37D0826C8728}"/>
          </ac:spMkLst>
        </pc:spChg>
        <pc:spChg chg="add mod">
          <ac:chgData name="Becca Krouse" userId="fae6c063-940d-4a9c-9417-2927fa78202b" providerId="ADAL" clId="{AC08488A-A5E5-4BC4-A493-B1B8CF676639}" dt="2024-07-24T15:14:28.241" v="11771" actId="1076"/>
          <ac:spMkLst>
            <pc:docMk/>
            <pc:sldMk cId="1238752221" sldId="2147375200"/>
            <ac:spMk id="12" creationId="{E0A51238-D5B7-1169-CEC8-61DB40FFC6EE}"/>
          </ac:spMkLst>
        </pc:spChg>
        <pc:spChg chg="add mod">
          <ac:chgData name="Becca Krouse" userId="fae6c063-940d-4a9c-9417-2927fa78202b" providerId="ADAL" clId="{AC08488A-A5E5-4BC4-A493-B1B8CF676639}" dt="2024-07-24T15:13:57.604" v="11763" actId="1076"/>
          <ac:spMkLst>
            <pc:docMk/>
            <pc:sldMk cId="1238752221" sldId="2147375200"/>
            <ac:spMk id="13" creationId="{9F1B8B3E-C432-1D9F-DB19-6B8C91D1D2D9}"/>
          </ac:spMkLst>
        </pc:spChg>
        <pc:spChg chg="add mod">
          <ac:chgData name="Becca Krouse" userId="fae6c063-940d-4a9c-9417-2927fa78202b" providerId="ADAL" clId="{AC08488A-A5E5-4BC4-A493-B1B8CF676639}" dt="2024-07-24T15:14:56.057" v="11777" actId="14100"/>
          <ac:spMkLst>
            <pc:docMk/>
            <pc:sldMk cId="1238752221" sldId="2147375200"/>
            <ac:spMk id="14" creationId="{7344C287-F5C6-731D-AEB1-98CE2239C0A0}"/>
          </ac:spMkLst>
        </pc:spChg>
        <pc:graphicFrameChg chg="add del mod modGraphic">
          <ac:chgData name="Becca Krouse" userId="fae6c063-940d-4a9c-9417-2927fa78202b" providerId="ADAL" clId="{AC08488A-A5E5-4BC4-A493-B1B8CF676639}" dt="2024-07-23T19:09:08.649" v="11152" actId="478"/>
          <ac:graphicFrameMkLst>
            <pc:docMk/>
            <pc:sldMk cId="1238752221" sldId="2147375200"/>
            <ac:graphicFrameMk id="5" creationId="{CF29E711-2976-EAAB-F50A-D7F9A0112855}"/>
          </ac:graphicFrameMkLst>
        </pc:graphicFrameChg>
        <pc:picChg chg="add mod modCrop">
          <ac:chgData name="Becca Krouse" userId="fae6c063-940d-4a9c-9417-2927fa78202b" providerId="ADAL" clId="{AC08488A-A5E5-4BC4-A493-B1B8CF676639}" dt="2024-07-24T15:14:49.222" v="11774" actId="1076"/>
          <ac:picMkLst>
            <pc:docMk/>
            <pc:sldMk cId="1238752221" sldId="2147375200"/>
            <ac:picMk id="8" creationId="{C7454B28-6464-8EAC-FD67-C052662A2367}"/>
          </ac:picMkLst>
        </pc:picChg>
        <pc:picChg chg="add mod ord">
          <ac:chgData name="Becca Krouse" userId="fae6c063-940d-4a9c-9417-2927fa78202b" providerId="ADAL" clId="{AC08488A-A5E5-4BC4-A493-B1B8CF676639}" dt="2024-07-24T15:13:33.223" v="11756" actId="1076"/>
          <ac:picMkLst>
            <pc:docMk/>
            <pc:sldMk cId="1238752221" sldId="2147375200"/>
            <ac:picMk id="9" creationId="{EF862994-0F2F-BF9F-C583-70E789ED8274}"/>
          </ac:picMkLst>
        </pc:picChg>
      </pc:sldChg>
      <pc:sldChg chg="addSp delSp modSp new del mod">
        <pc:chgData name="Becca Krouse" userId="fae6c063-940d-4a9c-9417-2927fa78202b" providerId="ADAL" clId="{AC08488A-A5E5-4BC4-A493-B1B8CF676639}" dt="2024-07-18T18:00:35.644" v="6646" actId="47"/>
        <pc:sldMkLst>
          <pc:docMk/>
          <pc:sldMk cId="1998565668" sldId="2147375201"/>
        </pc:sldMkLst>
        <pc:spChg chg="mod">
          <ac:chgData name="Becca Krouse" userId="fae6c063-940d-4a9c-9417-2927fa78202b" providerId="ADAL" clId="{AC08488A-A5E5-4BC4-A493-B1B8CF676639}" dt="2024-07-18T17:59:48.933" v="6633"/>
          <ac:spMkLst>
            <pc:docMk/>
            <pc:sldMk cId="1998565668" sldId="2147375201"/>
            <ac:spMk id="2" creationId="{3EB95327-B4BD-A51F-4513-8540183811E4}"/>
          </ac:spMkLst>
        </pc:spChg>
        <pc:spChg chg="mod">
          <ac:chgData name="Becca Krouse" userId="fae6c063-940d-4a9c-9417-2927fa78202b" providerId="ADAL" clId="{AC08488A-A5E5-4BC4-A493-B1B8CF676639}" dt="2024-07-18T18:00:25.234" v="6645" actId="1076"/>
          <ac:spMkLst>
            <pc:docMk/>
            <pc:sldMk cId="1998565668" sldId="2147375201"/>
            <ac:spMk id="3" creationId="{9923FF25-FFA2-C8A4-228F-6812EEC646D7}"/>
          </ac:spMkLst>
        </pc:spChg>
        <pc:spChg chg="add del">
          <ac:chgData name="Becca Krouse" userId="fae6c063-940d-4a9c-9417-2927fa78202b" providerId="ADAL" clId="{AC08488A-A5E5-4BC4-A493-B1B8CF676639}" dt="2024-07-18T17:59:57.089" v="6635" actId="22"/>
          <ac:spMkLst>
            <pc:docMk/>
            <pc:sldMk cId="1998565668" sldId="2147375201"/>
            <ac:spMk id="6" creationId="{4732E2F4-4F93-E376-1567-54042CE748A0}"/>
          </ac:spMkLst>
        </pc:spChg>
      </pc:sldChg>
      <pc:sldChg chg="addSp modSp new del mod">
        <pc:chgData name="Becca Krouse" userId="fae6c063-940d-4a9c-9417-2927fa78202b" providerId="ADAL" clId="{AC08488A-A5E5-4BC4-A493-B1B8CF676639}" dt="2024-07-23T19:03:05.016" v="11081" actId="47"/>
        <pc:sldMkLst>
          <pc:docMk/>
          <pc:sldMk cId="3185262888" sldId="2147375201"/>
        </pc:sldMkLst>
        <pc:spChg chg="mod">
          <ac:chgData name="Becca Krouse" userId="fae6c063-940d-4a9c-9417-2927fa78202b" providerId="ADAL" clId="{AC08488A-A5E5-4BC4-A493-B1B8CF676639}" dt="2024-07-18T18:00:48.582" v="6649"/>
          <ac:spMkLst>
            <pc:docMk/>
            <pc:sldMk cId="3185262888" sldId="2147375201"/>
            <ac:spMk id="2" creationId="{8F072DA1-F9D6-6A2F-95A0-3F348576C0F3}"/>
          </ac:spMkLst>
        </pc:spChg>
        <pc:spChg chg="mod">
          <ac:chgData name="Becca Krouse" userId="fae6c063-940d-4a9c-9417-2927fa78202b" providerId="ADAL" clId="{AC08488A-A5E5-4BC4-A493-B1B8CF676639}" dt="2024-07-18T18:05:09.934" v="6884" actId="20577"/>
          <ac:spMkLst>
            <pc:docMk/>
            <pc:sldMk cId="3185262888" sldId="2147375201"/>
            <ac:spMk id="3" creationId="{A3C01B00-5405-E26A-3797-139D00070E5B}"/>
          </ac:spMkLst>
        </pc:spChg>
        <pc:spChg chg="add mod">
          <ac:chgData name="Becca Krouse" userId="fae6c063-940d-4a9c-9417-2927fa78202b" providerId="ADAL" clId="{AC08488A-A5E5-4BC4-A493-B1B8CF676639}" dt="2024-07-18T18:00:53.106" v="6650"/>
          <ac:spMkLst>
            <pc:docMk/>
            <pc:sldMk cId="3185262888" sldId="2147375201"/>
            <ac:spMk id="5" creationId="{3F2B08B5-E746-B61B-ECCF-3ABFE4CA7649}"/>
          </ac:spMkLst>
        </pc:spChg>
        <pc:graphicFrameChg chg="add mod modGraphic">
          <ac:chgData name="Becca Krouse" userId="fae6c063-940d-4a9c-9417-2927fa78202b" providerId="ADAL" clId="{AC08488A-A5E5-4BC4-A493-B1B8CF676639}" dt="2024-07-18T18:06:27.179" v="6887" actId="14861"/>
          <ac:graphicFrameMkLst>
            <pc:docMk/>
            <pc:sldMk cId="3185262888" sldId="2147375201"/>
            <ac:graphicFrameMk id="6" creationId="{1566871F-8725-0C91-582E-67E438E8C93E}"/>
          </ac:graphicFrameMkLst>
        </pc:graphicFrameChg>
      </pc:sldChg>
      <pc:sldChg chg="modSp new del mod">
        <pc:chgData name="Becca Krouse" userId="fae6c063-940d-4a9c-9417-2927fa78202b" providerId="ADAL" clId="{AC08488A-A5E5-4BC4-A493-B1B8CF676639}" dt="2024-07-29T14:12:05.888" v="13194" actId="47"/>
        <pc:sldMkLst>
          <pc:docMk/>
          <pc:sldMk cId="3993395208" sldId="2147375202"/>
        </pc:sldMkLst>
        <pc:spChg chg="mod">
          <ac:chgData name="Becca Krouse" userId="fae6c063-940d-4a9c-9417-2927fa78202b" providerId="ADAL" clId="{AC08488A-A5E5-4BC4-A493-B1B8CF676639}" dt="2024-07-22T16:22:38.808" v="10378" actId="20577"/>
          <ac:spMkLst>
            <pc:docMk/>
            <pc:sldMk cId="3993395208" sldId="2147375202"/>
            <ac:spMk id="2" creationId="{A23D9013-4413-0085-B33C-7800485866BA}"/>
          </ac:spMkLst>
        </pc:spChg>
      </pc:sldChg>
      <pc:sldChg chg="addSp delSp modSp new mod ord modAnim">
        <pc:chgData name="Becca Krouse" userId="fae6c063-940d-4a9c-9417-2927fa78202b" providerId="ADAL" clId="{AC08488A-A5E5-4BC4-A493-B1B8CF676639}" dt="2024-07-23T19:02:26.759" v="11073" actId="20577"/>
        <pc:sldMkLst>
          <pc:docMk/>
          <pc:sldMk cId="3907954675" sldId="2147375203"/>
        </pc:sldMkLst>
        <pc:spChg chg="mod">
          <ac:chgData name="Becca Krouse" userId="fae6c063-940d-4a9c-9417-2927fa78202b" providerId="ADAL" clId="{AC08488A-A5E5-4BC4-A493-B1B8CF676639}" dt="2024-07-23T18:20:54.531" v="10461" actId="20577"/>
          <ac:spMkLst>
            <pc:docMk/>
            <pc:sldMk cId="3907954675" sldId="2147375203"/>
            <ac:spMk id="2" creationId="{ED3D8E7A-BF16-4A8B-877B-D3C01D474458}"/>
          </ac:spMkLst>
        </pc:spChg>
        <pc:spChg chg="add del mod">
          <ac:chgData name="Becca Krouse" userId="fae6c063-940d-4a9c-9417-2927fa78202b" providerId="ADAL" clId="{AC08488A-A5E5-4BC4-A493-B1B8CF676639}" dt="2024-07-23T19:02:26.759" v="11073" actId="20577"/>
          <ac:spMkLst>
            <pc:docMk/>
            <pc:sldMk cId="3907954675" sldId="2147375203"/>
            <ac:spMk id="3" creationId="{53A4765D-9093-9426-F4D8-11C8767FEE26}"/>
          </ac:spMkLst>
        </pc:spChg>
        <pc:picChg chg="add mod">
          <ac:chgData name="Becca Krouse" userId="fae6c063-940d-4a9c-9417-2927fa78202b" providerId="ADAL" clId="{AC08488A-A5E5-4BC4-A493-B1B8CF676639}" dt="2024-07-23T18:21:23.340" v="10469"/>
          <ac:picMkLst>
            <pc:docMk/>
            <pc:sldMk cId="3907954675" sldId="2147375203"/>
            <ac:picMk id="5" creationId="{ABFF06E9-96DB-CDF5-9220-780621D4CD15}"/>
          </ac:picMkLst>
        </pc:picChg>
        <pc:picChg chg="add mod">
          <ac:chgData name="Becca Krouse" userId="fae6c063-940d-4a9c-9417-2927fa78202b" providerId="ADAL" clId="{AC08488A-A5E5-4BC4-A493-B1B8CF676639}" dt="2024-07-23T18:56:44.835" v="10842" actId="1076"/>
          <ac:picMkLst>
            <pc:docMk/>
            <pc:sldMk cId="3907954675" sldId="2147375203"/>
            <ac:picMk id="1026" creationId="{BBF38504-364E-8B0F-7CB0-308FA07857DA}"/>
          </ac:picMkLst>
        </pc:picChg>
      </pc:sldChg>
      <pc:sldChg chg="addSp modSp new mod">
        <pc:chgData name="Becca Krouse" userId="fae6c063-940d-4a9c-9417-2927fa78202b" providerId="ADAL" clId="{AC08488A-A5E5-4BC4-A493-B1B8CF676639}" dt="2024-07-23T19:03:34.528" v="11104" actId="20577"/>
        <pc:sldMkLst>
          <pc:docMk/>
          <pc:sldMk cId="2086623812" sldId="2147375204"/>
        </pc:sldMkLst>
        <pc:spChg chg="mod">
          <ac:chgData name="Becca Krouse" userId="fae6c063-940d-4a9c-9417-2927fa78202b" providerId="ADAL" clId="{AC08488A-A5E5-4BC4-A493-B1B8CF676639}" dt="2024-07-23T18:56:57.448" v="10844"/>
          <ac:spMkLst>
            <pc:docMk/>
            <pc:sldMk cId="2086623812" sldId="2147375204"/>
            <ac:spMk id="2" creationId="{39B4091D-644C-AE4A-7569-813A0E1CD3E8}"/>
          </ac:spMkLst>
        </pc:spChg>
        <pc:spChg chg="mod">
          <ac:chgData name="Becca Krouse" userId="fae6c063-940d-4a9c-9417-2927fa78202b" providerId="ADAL" clId="{AC08488A-A5E5-4BC4-A493-B1B8CF676639}" dt="2024-07-23T19:02:55.446" v="11079" actId="1076"/>
          <ac:spMkLst>
            <pc:docMk/>
            <pc:sldMk cId="2086623812" sldId="2147375204"/>
            <ac:spMk id="3" creationId="{8E481C25-26B1-F9C2-9DF0-C8D7F1373145}"/>
          </ac:spMkLst>
        </pc:spChg>
        <pc:spChg chg="add mod">
          <ac:chgData name="Becca Krouse" userId="fae6c063-940d-4a9c-9417-2927fa78202b" providerId="ADAL" clId="{AC08488A-A5E5-4BC4-A493-B1B8CF676639}" dt="2024-07-23T19:03:02.315" v="11080"/>
          <ac:spMkLst>
            <pc:docMk/>
            <pc:sldMk cId="2086623812" sldId="2147375204"/>
            <ac:spMk id="6" creationId="{371A2D08-0146-CBAA-3795-CB6271656E62}"/>
          </ac:spMkLst>
        </pc:spChg>
        <pc:graphicFrameChg chg="add mod">
          <ac:chgData name="Becca Krouse" userId="fae6c063-940d-4a9c-9417-2927fa78202b" providerId="ADAL" clId="{AC08488A-A5E5-4BC4-A493-B1B8CF676639}" dt="2024-07-23T19:03:34.528" v="11104" actId="20577"/>
          <ac:graphicFrameMkLst>
            <pc:docMk/>
            <pc:sldMk cId="2086623812" sldId="2147375204"/>
            <ac:graphicFrameMk id="5" creationId="{55AC8303-EF7C-C34C-DA20-8E3F45C89ED4}"/>
          </ac:graphicFrameMkLst>
        </pc:graphicFrameChg>
      </pc:sldChg>
      <pc:sldChg chg="addSp delSp modSp add del mod">
        <pc:chgData name="Becca Krouse" userId="fae6c063-940d-4a9c-9417-2927fa78202b" providerId="ADAL" clId="{AC08488A-A5E5-4BC4-A493-B1B8CF676639}" dt="2024-07-24T15:18:44.224" v="11806" actId="47"/>
        <pc:sldMkLst>
          <pc:docMk/>
          <pc:sldMk cId="1868625402" sldId="2147375205"/>
        </pc:sldMkLst>
        <pc:spChg chg="mod">
          <ac:chgData name="Becca Krouse" userId="fae6c063-940d-4a9c-9417-2927fa78202b" providerId="ADAL" clId="{AC08488A-A5E5-4BC4-A493-B1B8CF676639}" dt="2024-07-23T19:19:00.656" v="11287" actId="14100"/>
          <ac:spMkLst>
            <pc:docMk/>
            <pc:sldMk cId="1868625402" sldId="2147375205"/>
            <ac:spMk id="3" creationId="{78EAA8FC-ED19-0999-FB0E-1D39316251EA}"/>
          </ac:spMkLst>
        </pc:spChg>
        <pc:spChg chg="add mod">
          <ac:chgData name="Becca Krouse" userId="fae6c063-940d-4a9c-9417-2927fa78202b" providerId="ADAL" clId="{AC08488A-A5E5-4BC4-A493-B1B8CF676639}" dt="2024-07-23T19:19:13.893" v="11290" actId="17032"/>
          <ac:spMkLst>
            <pc:docMk/>
            <pc:sldMk cId="1868625402" sldId="2147375205"/>
            <ac:spMk id="7" creationId="{100467CB-FE24-E865-5C7C-71C33B8B2E88}"/>
          </ac:spMkLst>
        </pc:spChg>
        <pc:spChg chg="add mod">
          <ac:chgData name="Becca Krouse" userId="fae6c063-940d-4a9c-9417-2927fa78202b" providerId="ADAL" clId="{AC08488A-A5E5-4BC4-A493-B1B8CF676639}" dt="2024-07-23T19:22:13.836" v="11354" actId="1076"/>
          <ac:spMkLst>
            <pc:docMk/>
            <pc:sldMk cId="1868625402" sldId="2147375205"/>
            <ac:spMk id="9" creationId="{BF611E6B-4BDF-1B6D-3EC6-8D581DAC61A9}"/>
          </ac:spMkLst>
        </pc:spChg>
        <pc:spChg chg="add mod">
          <ac:chgData name="Becca Krouse" userId="fae6c063-940d-4a9c-9417-2927fa78202b" providerId="ADAL" clId="{AC08488A-A5E5-4BC4-A493-B1B8CF676639}" dt="2024-07-23T19:24:25.493" v="11472" actId="14861"/>
          <ac:spMkLst>
            <pc:docMk/>
            <pc:sldMk cId="1868625402" sldId="2147375205"/>
            <ac:spMk id="10" creationId="{BCC7A382-0615-0509-F32D-83B13F4FCEBD}"/>
          </ac:spMkLst>
        </pc:spChg>
        <pc:picChg chg="add mod modCrop">
          <ac:chgData name="Becca Krouse" userId="fae6c063-940d-4a9c-9417-2927fa78202b" providerId="ADAL" clId="{AC08488A-A5E5-4BC4-A493-B1B8CF676639}" dt="2024-07-23T19:22:13.836" v="11354" actId="1076"/>
          <ac:picMkLst>
            <pc:docMk/>
            <pc:sldMk cId="1868625402" sldId="2147375205"/>
            <ac:picMk id="6" creationId="{A63F864E-A435-F36B-6820-4CCC02E620D1}"/>
          </ac:picMkLst>
        </pc:picChg>
        <pc:picChg chg="del">
          <ac:chgData name="Becca Krouse" userId="fae6c063-940d-4a9c-9417-2927fa78202b" providerId="ADAL" clId="{AC08488A-A5E5-4BC4-A493-B1B8CF676639}" dt="2024-07-23T19:18:44.226" v="11269" actId="478"/>
          <ac:picMkLst>
            <pc:docMk/>
            <pc:sldMk cId="1868625402" sldId="2147375205"/>
            <ac:picMk id="8" creationId="{C7454B28-6464-8EAC-FD67-C052662A2367}"/>
          </ac:picMkLst>
        </pc:picChg>
      </pc:sldChg>
      <pc:sldChg chg="addSp delSp modSp new mod">
        <pc:chgData name="Becca Krouse" userId="fae6c063-940d-4a9c-9417-2927fa78202b" providerId="ADAL" clId="{AC08488A-A5E5-4BC4-A493-B1B8CF676639}" dt="2024-07-24T15:23:09.701" v="11971" actId="1076"/>
        <pc:sldMkLst>
          <pc:docMk/>
          <pc:sldMk cId="3941939810" sldId="2147375206"/>
        </pc:sldMkLst>
        <pc:spChg chg="del mod">
          <ac:chgData name="Becca Krouse" userId="fae6c063-940d-4a9c-9417-2927fa78202b" providerId="ADAL" clId="{AC08488A-A5E5-4BC4-A493-B1B8CF676639}" dt="2024-07-24T15:18:50.204" v="11807" actId="478"/>
          <ac:spMkLst>
            <pc:docMk/>
            <pc:sldMk cId="3941939810" sldId="2147375206"/>
            <ac:spMk id="2" creationId="{A0434E41-B982-0253-3DDB-834F70539741}"/>
          </ac:spMkLst>
        </pc:spChg>
        <pc:spChg chg="del">
          <ac:chgData name="Becca Krouse" userId="fae6c063-940d-4a9c-9417-2927fa78202b" providerId="ADAL" clId="{AC08488A-A5E5-4BC4-A493-B1B8CF676639}" dt="2024-07-23T19:24:55.946" v="11474" actId="478"/>
          <ac:spMkLst>
            <pc:docMk/>
            <pc:sldMk cId="3941939810" sldId="2147375206"/>
            <ac:spMk id="3" creationId="{026E560A-2921-43D2-4789-80C86A0B9939}"/>
          </ac:spMkLst>
        </pc:spChg>
        <pc:spChg chg="add mod">
          <ac:chgData name="Becca Krouse" userId="fae6c063-940d-4a9c-9417-2927fa78202b" providerId="ADAL" clId="{AC08488A-A5E5-4BC4-A493-B1B8CF676639}" dt="2024-07-24T15:18:56.207" v="11809" actId="1076"/>
          <ac:spMkLst>
            <pc:docMk/>
            <pc:sldMk cId="3941939810" sldId="2147375206"/>
            <ac:spMk id="5" creationId="{FF4FE820-6A42-E2AB-A63B-BC255928CA64}"/>
          </ac:spMkLst>
        </pc:spChg>
        <pc:spChg chg="add del mod">
          <ac:chgData name="Becca Krouse" userId="fae6c063-940d-4a9c-9417-2927fa78202b" providerId="ADAL" clId="{AC08488A-A5E5-4BC4-A493-B1B8CF676639}" dt="2024-07-24T15:18:53.017" v="11808" actId="478"/>
          <ac:spMkLst>
            <pc:docMk/>
            <pc:sldMk cId="3941939810" sldId="2147375206"/>
            <ac:spMk id="6" creationId="{4BCEDF63-060D-A4AE-BC0A-FD321849ADF3}"/>
          </ac:spMkLst>
        </pc:spChg>
        <pc:spChg chg="add mod">
          <ac:chgData name="Becca Krouse" userId="fae6c063-940d-4a9c-9417-2927fa78202b" providerId="ADAL" clId="{AC08488A-A5E5-4BC4-A493-B1B8CF676639}" dt="2024-07-24T15:19:08.610" v="11851" actId="1076"/>
          <ac:spMkLst>
            <pc:docMk/>
            <pc:sldMk cId="3941939810" sldId="2147375206"/>
            <ac:spMk id="8" creationId="{5EED896B-97A3-FF43-AF05-712660B251B8}"/>
          </ac:spMkLst>
        </pc:spChg>
        <pc:spChg chg="add mod">
          <ac:chgData name="Becca Krouse" userId="fae6c063-940d-4a9c-9417-2927fa78202b" providerId="ADAL" clId="{AC08488A-A5E5-4BC4-A493-B1B8CF676639}" dt="2024-07-24T15:23:06.692" v="11970" actId="14100"/>
          <ac:spMkLst>
            <pc:docMk/>
            <pc:sldMk cId="3941939810" sldId="2147375206"/>
            <ac:spMk id="9" creationId="{EDABFDC2-BF58-4706-88E5-51778B020661}"/>
          </ac:spMkLst>
        </pc:spChg>
        <pc:spChg chg="add mod">
          <ac:chgData name="Becca Krouse" userId="fae6c063-940d-4a9c-9417-2927fa78202b" providerId="ADAL" clId="{AC08488A-A5E5-4BC4-A493-B1B8CF676639}" dt="2024-07-23T19:28:41.272" v="11541"/>
          <ac:spMkLst>
            <pc:docMk/>
            <pc:sldMk cId="3941939810" sldId="2147375206"/>
            <ac:spMk id="10" creationId="{82C4D21F-AD20-5A94-769F-F33BA752CB41}"/>
          </ac:spMkLst>
        </pc:spChg>
        <pc:spChg chg="add mod">
          <ac:chgData name="Becca Krouse" userId="fae6c063-940d-4a9c-9417-2927fa78202b" providerId="ADAL" clId="{AC08488A-A5E5-4BC4-A493-B1B8CF676639}" dt="2024-07-24T15:20:32.234" v="11907" actId="20577"/>
          <ac:spMkLst>
            <pc:docMk/>
            <pc:sldMk cId="3941939810" sldId="2147375206"/>
            <ac:spMk id="10" creationId="{F6678508-2C59-7019-D38E-340997DD690E}"/>
          </ac:spMkLst>
        </pc:spChg>
        <pc:spChg chg="add mod">
          <ac:chgData name="Becca Krouse" userId="fae6c063-940d-4a9c-9417-2927fa78202b" providerId="ADAL" clId="{AC08488A-A5E5-4BC4-A493-B1B8CF676639}" dt="2024-07-23T19:28:41.272" v="11541"/>
          <ac:spMkLst>
            <pc:docMk/>
            <pc:sldMk cId="3941939810" sldId="2147375206"/>
            <ac:spMk id="11" creationId="{28E574C5-8E51-3FCC-BCDF-0E715654669C}"/>
          </ac:spMkLst>
        </pc:spChg>
        <pc:spChg chg="add mod">
          <ac:chgData name="Becca Krouse" userId="fae6c063-940d-4a9c-9417-2927fa78202b" providerId="ADAL" clId="{AC08488A-A5E5-4BC4-A493-B1B8CF676639}" dt="2024-07-24T15:23:09.701" v="11971" actId="1076"/>
          <ac:spMkLst>
            <pc:docMk/>
            <pc:sldMk cId="3941939810" sldId="2147375206"/>
            <ac:spMk id="12" creationId="{BA243DDB-AF07-9F11-1C22-8EE5F186ECEE}"/>
          </ac:spMkLst>
        </pc:spChg>
        <pc:spChg chg="add mod">
          <ac:chgData name="Becca Krouse" userId="fae6c063-940d-4a9c-9417-2927fa78202b" providerId="ADAL" clId="{AC08488A-A5E5-4BC4-A493-B1B8CF676639}" dt="2024-07-24T15:22:30.295" v="11960" actId="1076"/>
          <ac:spMkLst>
            <pc:docMk/>
            <pc:sldMk cId="3941939810" sldId="2147375206"/>
            <ac:spMk id="14" creationId="{51738B92-C4F5-4D35-76C6-0C3EE243DBDA}"/>
          </ac:spMkLst>
        </pc:spChg>
        <pc:spChg chg="add mod">
          <ac:chgData name="Becca Krouse" userId="fae6c063-940d-4a9c-9417-2927fa78202b" providerId="ADAL" clId="{AC08488A-A5E5-4BC4-A493-B1B8CF676639}" dt="2024-07-24T15:22:53.972" v="11966" actId="14100"/>
          <ac:spMkLst>
            <pc:docMk/>
            <pc:sldMk cId="3941939810" sldId="2147375206"/>
            <ac:spMk id="15" creationId="{44B5421D-935B-0E15-5374-6F89D44D5FCD}"/>
          </ac:spMkLst>
        </pc:spChg>
        <pc:spChg chg="add mod">
          <ac:chgData name="Becca Krouse" userId="fae6c063-940d-4a9c-9417-2927fa78202b" providerId="ADAL" clId="{AC08488A-A5E5-4BC4-A493-B1B8CF676639}" dt="2024-07-24T15:23:02.570" v="11969" actId="14100"/>
          <ac:spMkLst>
            <pc:docMk/>
            <pc:sldMk cId="3941939810" sldId="2147375206"/>
            <ac:spMk id="16" creationId="{24AA6922-5C80-4159-6B02-6A146F3D1520}"/>
          </ac:spMkLst>
        </pc:spChg>
        <pc:picChg chg="add mod">
          <ac:chgData name="Becca Krouse" userId="fae6c063-940d-4a9c-9417-2927fa78202b" providerId="ADAL" clId="{AC08488A-A5E5-4BC4-A493-B1B8CF676639}" dt="2024-07-24T15:22:41.805" v="11962" actId="1076"/>
          <ac:picMkLst>
            <pc:docMk/>
            <pc:sldMk cId="3941939810" sldId="2147375206"/>
            <ac:picMk id="7" creationId="{B28E6A62-280B-BCF4-134F-8451C3BE0C0D}"/>
          </ac:picMkLst>
        </pc:picChg>
        <pc:picChg chg="add mod">
          <ac:chgData name="Becca Krouse" userId="fae6c063-940d-4a9c-9417-2927fa78202b" providerId="ADAL" clId="{AC08488A-A5E5-4BC4-A493-B1B8CF676639}" dt="2024-07-24T15:22:07.984" v="11911" actId="1076"/>
          <ac:picMkLst>
            <pc:docMk/>
            <pc:sldMk cId="3941939810" sldId="2147375206"/>
            <ac:picMk id="13" creationId="{FBE20637-DEBA-ED68-A857-690AD9BD9FA3}"/>
          </ac:picMkLst>
        </pc:picChg>
      </pc:sldChg>
      <pc:sldChg chg="addSp modSp new mod">
        <pc:chgData name="Becca Krouse" userId="fae6c063-940d-4a9c-9417-2927fa78202b" providerId="ADAL" clId="{AC08488A-A5E5-4BC4-A493-B1B8CF676639}" dt="2024-07-24T15:28:18.884" v="12475" actId="27636"/>
        <pc:sldMkLst>
          <pc:docMk/>
          <pc:sldMk cId="1306782475" sldId="2147375207"/>
        </pc:sldMkLst>
        <pc:spChg chg="mod">
          <ac:chgData name="Becca Krouse" userId="fae6c063-940d-4a9c-9417-2927fa78202b" providerId="ADAL" clId="{AC08488A-A5E5-4BC4-A493-B1B8CF676639}" dt="2024-07-24T15:23:31.713" v="11977" actId="20577"/>
          <ac:spMkLst>
            <pc:docMk/>
            <pc:sldMk cId="1306782475" sldId="2147375207"/>
            <ac:spMk id="2" creationId="{88D9598E-C1FB-D3A4-768A-3ABC5E9A507E}"/>
          </ac:spMkLst>
        </pc:spChg>
        <pc:spChg chg="mod">
          <ac:chgData name="Becca Krouse" userId="fae6c063-940d-4a9c-9417-2927fa78202b" providerId="ADAL" clId="{AC08488A-A5E5-4BC4-A493-B1B8CF676639}" dt="2024-07-24T15:28:18.884" v="12475" actId="27636"/>
          <ac:spMkLst>
            <pc:docMk/>
            <pc:sldMk cId="1306782475" sldId="2147375207"/>
            <ac:spMk id="3" creationId="{5CDE1DCE-D288-61B5-BBC1-AD93BA2B7419}"/>
          </ac:spMkLst>
        </pc:spChg>
        <pc:spChg chg="add mod">
          <ac:chgData name="Becca Krouse" userId="fae6c063-940d-4a9c-9417-2927fa78202b" providerId="ADAL" clId="{AC08488A-A5E5-4BC4-A493-B1B8CF676639}" dt="2024-07-24T15:25:24.648" v="12110" actId="14100"/>
          <ac:spMkLst>
            <pc:docMk/>
            <pc:sldMk cId="1306782475" sldId="2147375207"/>
            <ac:spMk id="5" creationId="{89E0DF03-1B5E-56A0-89FC-F1977777EF87}"/>
          </ac:spMkLst>
        </pc:spChg>
      </pc:sldChg>
      <pc:sldChg chg="addSp delSp modSp new del mod delAnim modAnim">
        <pc:chgData name="Becca Krouse" userId="fae6c063-940d-4a9c-9417-2927fa78202b" providerId="ADAL" clId="{AC08488A-A5E5-4BC4-A493-B1B8CF676639}" dt="2024-07-29T13:48:14.592" v="12632" actId="47"/>
        <pc:sldMkLst>
          <pc:docMk/>
          <pc:sldMk cId="3513219193" sldId="2147375208"/>
        </pc:sldMkLst>
        <pc:spChg chg="del">
          <ac:chgData name="Becca Krouse" userId="fae6c063-940d-4a9c-9417-2927fa78202b" providerId="ADAL" clId="{AC08488A-A5E5-4BC4-A493-B1B8CF676639}" dt="2024-07-29T13:43:53.936" v="12526" actId="478"/>
          <ac:spMkLst>
            <pc:docMk/>
            <pc:sldMk cId="3513219193" sldId="2147375208"/>
            <ac:spMk id="2" creationId="{3CD24211-5DB3-6973-9448-62BBF72115A6}"/>
          </ac:spMkLst>
        </pc:spChg>
        <pc:spChg chg="del">
          <ac:chgData name="Becca Krouse" userId="fae6c063-940d-4a9c-9417-2927fa78202b" providerId="ADAL" clId="{AC08488A-A5E5-4BC4-A493-B1B8CF676639}" dt="2024-07-29T13:43:53.936" v="12526" actId="478"/>
          <ac:spMkLst>
            <pc:docMk/>
            <pc:sldMk cId="3513219193" sldId="2147375208"/>
            <ac:spMk id="3" creationId="{83DA266C-1324-FC4A-0CC4-E9185644DFC7}"/>
          </ac:spMkLst>
        </pc:spChg>
        <pc:spChg chg="del">
          <ac:chgData name="Becca Krouse" userId="fae6c063-940d-4a9c-9417-2927fa78202b" providerId="ADAL" clId="{AC08488A-A5E5-4BC4-A493-B1B8CF676639}" dt="2024-07-29T13:45:59.545" v="12541" actId="478"/>
          <ac:spMkLst>
            <pc:docMk/>
            <pc:sldMk cId="3513219193" sldId="2147375208"/>
            <ac:spMk id="4" creationId="{35CAD8AF-579F-4927-3F5E-87408090F562}"/>
          </ac:spMkLst>
        </pc:spChg>
        <pc:spChg chg="add del mod">
          <ac:chgData name="Becca Krouse" userId="fae6c063-940d-4a9c-9417-2927fa78202b" providerId="ADAL" clId="{AC08488A-A5E5-4BC4-A493-B1B8CF676639}" dt="2024-07-29T13:44:30.934" v="12532" actId="478"/>
          <ac:spMkLst>
            <pc:docMk/>
            <pc:sldMk cId="3513219193" sldId="2147375208"/>
            <ac:spMk id="5" creationId="{C6C00AF1-EF66-60BB-566D-E603D47727C4}"/>
          </ac:spMkLst>
        </pc:spChg>
        <pc:spChg chg="add del mod">
          <ac:chgData name="Becca Krouse" userId="fae6c063-940d-4a9c-9417-2927fa78202b" providerId="ADAL" clId="{AC08488A-A5E5-4BC4-A493-B1B8CF676639}" dt="2024-07-29T13:44:37.333" v="12534" actId="478"/>
          <ac:spMkLst>
            <pc:docMk/>
            <pc:sldMk cId="3513219193" sldId="2147375208"/>
            <ac:spMk id="6" creationId="{88944F57-955C-7320-2DC5-BCD7C5D8C400}"/>
          </ac:spMkLst>
        </pc:spChg>
        <pc:spChg chg="add del mod">
          <ac:chgData name="Becca Krouse" userId="fae6c063-940d-4a9c-9417-2927fa78202b" providerId="ADAL" clId="{AC08488A-A5E5-4BC4-A493-B1B8CF676639}" dt="2024-07-29T13:45:01.023" v="12538" actId="478"/>
          <ac:spMkLst>
            <pc:docMk/>
            <pc:sldMk cId="3513219193" sldId="2147375208"/>
            <ac:spMk id="7" creationId="{EB3F0FA6-4159-5F2D-7744-FA396F658C9B}"/>
          </ac:spMkLst>
        </pc:spChg>
        <pc:spChg chg="add del mod">
          <ac:chgData name="Becca Krouse" userId="fae6c063-940d-4a9c-9417-2927fa78202b" providerId="ADAL" clId="{AC08488A-A5E5-4BC4-A493-B1B8CF676639}" dt="2024-07-29T13:45:59.545" v="12541" actId="478"/>
          <ac:spMkLst>
            <pc:docMk/>
            <pc:sldMk cId="3513219193" sldId="2147375208"/>
            <ac:spMk id="8" creationId="{65CD4AD5-42C6-F4B0-9E67-922F2A7BF04B}"/>
          </ac:spMkLst>
        </pc:spChg>
        <pc:spChg chg="add del mod">
          <ac:chgData name="Becca Krouse" userId="fae6c063-940d-4a9c-9417-2927fa78202b" providerId="ADAL" clId="{AC08488A-A5E5-4BC4-A493-B1B8CF676639}" dt="2024-07-29T13:45:27.677" v="12540" actId="478"/>
          <ac:spMkLst>
            <pc:docMk/>
            <pc:sldMk cId="3513219193" sldId="2147375208"/>
            <ac:spMk id="9" creationId="{4783F191-91BA-F5B2-1F22-AE39FDE6B2BF}"/>
          </ac:spMkLst>
        </pc:spChg>
        <pc:spChg chg="mod">
          <ac:chgData name="Becca Krouse" userId="fae6c063-940d-4a9c-9417-2927fa78202b" providerId="ADAL" clId="{AC08488A-A5E5-4BC4-A493-B1B8CF676639}" dt="2024-07-29T13:44:15.810" v="12527"/>
          <ac:spMkLst>
            <pc:docMk/>
            <pc:sldMk cId="3513219193" sldId="2147375208"/>
            <ac:spMk id="25" creationId="{414EE523-5BC7-9724-8E0F-82DE3A5389C6}"/>
          </ac:spMkLst>
        </pc:spChg>
        <pc:spChg chg="mod">
          <ac:chgData name="Becca Krouse" userId="fae6c063-940d-4a9c-9417-2927fa78202b" providerId="ADAL" clId="{AC08488A-A5E5-4BC4-A493-B1B8CF676639}" dt="2024-07-29T13:44:15.810" v="12527"/>
          <ac:spMkLst>
            <pc:docMk/>
            <pc:sldMk cId="3513219193" sldId="2147375208"/>
            <ac:spMk id="26" creationId="{234EB93F-B6E1-F1FC-52CA-1D79F45B035D}"/>
          </ac:spMkLst>
        </pc:spChg>
        <pc:spChg chg="mod">
          <ac:chgData name="Becca Krouse" userId="fae6c063-940d-4a9c-9417-2927fa78202b" providerId="ADAL" clId="{AC08488A-A5E5-4BC4-A493-B1B8CF676639}" dt="2024-07-29T13:44:15.810" v="12527"/>
          <ac:spMkLst>
            <pc:docMk/>
            <pc:sldMk cId="3513219193" sldId="2147375208"/>
            <ac:spMk id="28" creationId="{98E4ACBE-CB80-2D66-9AE6-01E0F425E6E6}"/>
          </ac:spMkLst>
        </pc:spChg>
        <pc:spChg chg="mod">
          <ac:chgData name="Becca Krouse" userId="fae6c063-940d-4a9c-9417-2927fa78202b" providerId="ADAL" clId="{AC08488A-A5E5-4BC4-A493-B1B8CF676639}" dt="2024-07-29T13:44:15.810" v="12527"/>
          <ac:spMkLst>
            <pc:docMk/>
            <pc:sldMk cId="3513219193" sldId="2147375208"/>
            <ac:spMk id="29" creationId="{559AA37A-6C33-0233-40D8-36B3C96B7EC6}"/>
          </ac:spMkLst>
        </pc:spChg>
        <pc:spChg chg="mod">
          <ac:chgData name="Becca Krouse" userId="fae6c063-940d-4a9c-9417-2927fa78202b" providerId="ADAL" clId="{AC08488A-A5E5-4BC4-A493-B1B8CF676639}" dt="2024-07-29T13:44:15.810" v="12527"/>
          <ac:spMkLst>
            <pc:docMk/>
            <pc:sldMk cId="3513219193" sldId="2147375208"/>
            <ac:spMk id="31" creationId="{93955CE1-DA58-0FC2-B2AE-12B823CD3012}"/>
          </ac:spMkLst>
        </pc:spChg>
        <pc:spChg chg="mod">
          <ac:chgData name="Becca Krouse" userId="fae6c063-940d-4a9c-9417-2927fa78202b" providerId="ADAL" clId="{AC08488A-A5E5-4BC4-A493-B1B8CF676639}" dt="2024-07-29T13:44:15.810" v="12527"/>
          <ac:spMkLst>
            <pc:docMk/>
            <pc:sldMk cId="3513219193" sldId="2147375208"/>
            <ac:spMk id="32" creationId="{5172123D-42BD-6FFA-96A8-F36C7BFE7C33}"/>
          </ac:spMkLst>
        </pc:spChg>
        <pc:spChg chg="add del mod">
          <ac:chgData name="Becca Krouse" userId="fae6c063-940d-4a9c-9417-2927fa78202b" providerId="ADAL" clId="{AC08488A-A5E5-4BC4-A493-B1B8CF676639}" dt="2024-07-29T13:45:59.545" v="12541" actId="478"/>
          <ac:spMkLst>
            <pc:docMk/>
            <pc:sldMk cId="3513219193" sldId="2147375208"/>
            <ac:spMk id="33" creationId="{4FC18D1C-C8D8-A245-0D0B-08EFD8E9E075}"/>
          </ac:spMkLst>
        </pc:spChg>
        <pc:spChg chg="mod">
          <ac:chgData name="Becca Krouse" userId="fae6c063-940d-4a9c-9417-2927fa78202b" providerId="ADAL" clId="{AC08488A-A5E5-4BC4-A493-B1B8CF676639}" dt="2024-07-29T13:44:15.810" v="12527"/>
          <ac:spMkLst>
            <pc:docMk/>
            <pc:sldMk cId="3513219193" sldId="2147375208"/>
            <ac:spMk id="39" creationId="{E94A747B-FAA7-158F-5051-B060328F868E}"/>
          </ac:spMkLst>
        </pc:spChg>
        <pc:spChg chg="mod">
          <ac:chgData name="Becca Krouse" userId="fae6c063-940d-4a9c-9417-2927fa78202b" providerId="ADAL" clId="{AC08488A-A5E5-4BC4-A493-B1B8CF676639}" dt="2024-07-29T13:44:15.810" v="12527"/>
          <ac:spMkLst>
            <pc:docMk/>
            <pc:sldMk cId="3513219193" sldId="2147375208"/>
            <ac:spMk id="40" creationId="{A0C2783D-4993-8B7A-C97F-FE2FAAA6A199}"/>
          </ac:spMkLst>
        </pc:spChg>
        <pc:spChg chg="add del mod">
          <ac:chgData name="Becca Krouse" userId="fae6c063-940d-4a9c-9417-2927fa78202b" providerId="ADAL" clId="{AC08488A-A5E5-4BC4-A493-B1B8CF676639}" dt="2024-07-29T13:46:14.270" v="12546" actId="478"/>
          <ac:spMkLst>
            <pc:docMk/>
            <pc:sldMk cId="3513219193" sldId="2147375208"/>
            <ac:spMk id="41" creationId="{D678CF48-914A-DAA0-D036-9D2472BAD1FF}"/>
          </ac:spMkLst>
        </pc:spChg>
        <pc:spChg chg="add del mod">
          <ac:chgData name="Becca Krouse" userId="fae6c063-940d-4a9c-9417-2927fa78202b" providerId="ADAL" clId="{AC08488A-A5E5-4BC4-A493-B1B8CF676639}" dt="2024-07-29T13:46:19.798" v="12547" actId="478"/>
          <ac:spMkLst>
            <pc:docMk/>
            <pc:sldMk cId="3513219193" sldId="2147375208"/>
            <ac:spMk id="42" creationId="{6B6F7054-2F73-A6B7-CE62-D0264BA227ED}"/>
          </ac:spMkLst>
        </pc:spChg>
        <pc:spChg chg="add del mod">
          <ac:chgData name="Becca Krouse" userId="fae6c063-940d-4a9c-9417-2927fa78202b" providerId="ADAL" clId="{AC08488A-A5E5-4BC4-A493-B1B8CF676639}" dt="2024-07-29T13:46:09.243" v="12544" actId="478"/>
          <ac:spMkLst>
            <pc:docMk/>
            <pc:sldMk cId="3513219193" sldId="2147375208"/>
            <ac:spMk id="43" creationId="{34E13117-F0BD-7AA6-B613-65C4D094D271}"/>
          </ac:spMkLst>
        </pc:spChg>
        <pc:spChg chg="add del mod">
          <ac:chgData name="Becca Krouse" userId="fae6c063-940d-4a9c-9417-2927fa78202b" providerId="ADAL" clId="{AC08488A-A5E5-4BC4-A493-B1B8CF676639}" dt="2024-07-29T13:46:49.582" v="12550" actId="478"/>
          <ac:spMkLst>
            <pc:docMk/>
            <pc:sldMk cId="3513219193" sldId="2147375208"/>
            <ac:spMk id="44" creationId="{6949DEEB-8513-FBC8-B7D9-2879708520D9}"/>
          </ac:spMkLst>
        </pc:spChg>
        <pc:spChg chg="add del mod">
          <ac:chgData name="Becca Krouse" userId="fae6c063-940d-4a9c-9417-2927fa78202b" providerId="ADAL" clId="{AC08488A-A5E5-4BC4-A493-B1B8CF676639}" dt="2024-07-29T13:46:51.739" v="12552" actId="478"/>
          <ac:spMkLst>
            <pc:docMk/>
            <pc:sldMk cId="3513219193" sldId="2147375208"/>
            <ac:spMk id="45" creationId="{3C63B26C-340A-FC76-8DAA-E129F9CC7184}"/>
          </ac:spMkLst>
        </pc:spChg>
        <pc:spChg chg="add mod">
          <ac:chgData name="Becca Krouse" userId="fae6c063-940d-4a9c-9417-2927fa78202b" providerId="ADAL" clId="{AC08488A-A5E5-4BC4-A493-B1B8CF676639}" dt="2024-07-29T13:47:04.174" v="12618" actId="1038"/>
          <ac:spMkLst>
            <pc:docMk/>
            <pc:sldMk cId="3513219193" sldId="2147375208"/>
            <ac:spMk id="46" creationId="{94660EC2-A314-F3A5-2819-6DA37040C792}"/>
          </ac:spMkLst>
        </pc:spChg>
        <pc:spChg chg="add mod">
          <ac:chgData name="Becca Krouse" userId="fae6c063-940d-4a9c-9417-2927fa78202b" providerId="ADAL" clId="{AC08488A-A5E5-4BC4-A493-B1B8CF676639}" dt="2024-07-29T13:48:13.118" v="12631" actId="6549"/>
          <ac:spMkLst>
            <pc:docMk/>
            <pc:sldMk cId="3513219193" sldId="2147375208"/>
            <ac:spMk id="47" creationId="{74A7FD1C-4CBB-80E8-C539-30E19A31D6EF}"/>
          </ac:spMkLst>
        </pc:spChg>
        <pc:spChg chg="add del mod">
          <ac:chgData name="Becca Krouse" userId="fae6c063-940d-4a9c-9417-2927fa78202b" providerId="ADAL" clId="{AC08488A-A5E5-4BC4-A493-B1B8CF676639}" dt="2024-07-29T13:48:10.086" v="12627" actId="478"/>
          <ac:spMkLst>
            <pc:docMk/>
            <pc:sldMk cId="3513219193" sldId="2147375208"/>
            <ac:spMk id="48" creationId="{69928828-A978-5368-15CA-A910946B29BF}"/>
          </ac:spMkLst>
        </pc:spChg>
        <pc:spChg chg="add del mod">
          <ac:chgData name="Becca Krouse" userId="fae6c063-940d-4a9c-9417-2927fa78202b" providerId="ADAL" clId="{AC08488A-A5E5-4BC4-A493-B1B8CF676639}" dt="2024-07-29T13:46:12.757" v="12545" actId="478"/>
          <ac:spMkLst>
            <pc:docMk/>
            <pc:sldMk cId="3513219193" sldId="2147375208"/>
            <ac:spMk id="74" creationId="{348F64A1-769E-82A2-E321-6423B4A97636}"/>
          </ac:spMkLst>
        </pc:spChg>
        <pc:grpChg chg="add del mod">
          <ac:chgData name="Becca Krouse" userId="fae6c063-940d-4a9c-9417-2927fa78202b" providerId="ADAL" clId="{AC08488A-A5E5-4BC4-A493-B1B8CF676639}" dt="2024-07-29T13:45:59.545" v="12541" actId="478"/>
          <ac:grpSpMkLst>
            <pc:docMk/>
            <pc:sldMk cId="3513219193" sldId="2147375208"/>
            <ac:grpSpMk id="15" creationId="{D6CD6897-B1CF-31CF-2490-47A88578AD93}"/>
          </ac:grpSpMkLst>
        </pc:grpChg>
        <pc:grpChg chg="add del mod">
          <ac:chgData name="Becca Krouse" userId="fae6c063-940d-4a9c-9417-2927fa78202b" providerId="ADAL" clId="{AC08488A-A5E5-4BC4-A493-B1B8CF676639}" dt="2024-07-29T13:45:59.545" v="12541" actId="478"/>
          <ac:grpSpMkLst>
            <pc:docMk/>
            <pc:sldMk cId="3513219193" sldId="2147375208"/>
            <ac:grpSpMk id="18" creationId="{19DAF05A-D2B2-BC74-1C23-F9060B068055}"/>
          </ac:grpSpMkLst>
        </pc:grpChg>
        <pc:grpChg chg="add del mod">
          <ac:chgData name="Becca Krouse" userId="fae6c063-940d-4a9c-9417-2927fa78202b" providerId="ADAL" clId="{AC08488A-A5E5-4BC4-A493-B1B8CF676639}" dt="2024-07-29T13:45:27.677" v="12540" actId="478"/>
          <ac:grpSpMkLst>
            <pc:docMk/>
            <pc:sldMk cId="3513219193" sldId="2147375208"/>
            <ac:grpSpMk id="21" creationId="{F82BD10F-B653-BF2E-5741-671A348FCA0E}"/>
          </ac:grpSpMkLst>
        </pc:grpChg>
        <pc:grpChg chg="add del mod">
          <ac:chgData name="Becca Krouse" userId="fae6c063-940d-4a9c-9417-2927fa78202b" providerId="ADAL" clId="{AC08488A-A5E5-4BC4-A493-B1B8CF676639}" dt="2024-07-29T13:44:24.183" v="12530" actId="478"/>
          <ac:grpSpMkLst>
            <pc:docMk/>
            <pc:sldMk cId="3513219193" sldId="2147375208"/>
            <ac:grpSpMk id="24" creationId="{39862CEA-087F-81F9-33D9-1A87BF83B031}"/>
          </ac:grpSpMkLst>
        </pc:grpChg>
        <pc:grpChg chg="add del mod">
          <ac:chgData name="Becca Krouse" userId="fae6c063-940d-4a9c-9417-2927fa78202b" providerId="ADAL" clId="{AC08488A-A5E5-4BC4-A493-B1B8CF676639}" dt="2024-07-29T13:44:22.615" v="12529" actId="478"/>
          <ac:grpSpMkLst>
            <pc:docMk/>
            <pc:sldMk cId="3513219193" sldId="2147375208"/>
            <ac:grpSpMk id="27" creationId="{C74C4714-AA50-294B-B53B-36C4A256B1E7}"/>
          </ac:grpSpMkLst>
        </pc:grpChg>
        <pc:grpChg chg="add del mod">
          <ac:chgData name="Becca Krouse" userId="fae6c063-940d-4a9c-9417-2927fa78202b" providerId="ADAL" clId="{AC08488A-A5E5-4BC4-A493-B1B8CF676639}" dt="2024-07-29T13:44:34.191" v="12533" actId="478"/>
          <ac:grpSpMkLst>
            <pc:docMk/>
            <pc:sldMk cId="3513219193" sldId="2147375208"/>
            <ac:grpSpMk id="30" creationId="{27A6A153-A512-2DF7-196D-D28CD86FD09A}"/>
          </ac:grpSpMkLst>
        </pc:grpChg>
        <pc:grpChg chg="add del mod">
          <ac:chgData name="Becca Krouse" userId="fae6c063-940d-4a9c-9417-2927fa78202b" providerId="ADAL" clId="{AC08488A-A5E5-4BC4-A493-B1B8CF676639}" dt="2024-07-29T13:45:59.545" v="12541" actId="478"/>
          <ac:grpSpMkLst>
            <pc:docMk/>
            <pc:sldMk cId="3513219193" sldId="2147375208"/>
            <ac:grpSpMk id="35" creationId="{65CC9F67-3AF5-1ED7-4BFF-12F82953A5B3}"/>
          </ac:grpSpMkLst>
        </pc:grpChg>
        <pc:grpChg chg="add del mod">
          <ac:chgData name="Becca Krouse" userId="fae6c063-940d-4a9c-9417-2927fa78202b" providerId="ADAL" clId="{AC08488A-A5E5-4BC4-A493-B1B8CF676639}" dt="2024-07-29T13:44:20.387" v="12528" actId="478"/>
          <ac:grpSpMkLst>
            <pc:docMk/>
            <pc:sldMk cId="3513219193" sldId="2147375208"/>
            <ac:grpSpMk id="38" creationId="{DA777CFE-553B-6716-7077-69F9149A3F7C}"/>
          </ac:grpSpMkLst>
        </pc:grpChg>
        <pc:grpChg chg="add mod">
          <ac:chgData name="Becca Krouse" userId="fae6c063-940d-4a9c-9417-2927fa78202b" providerId="ADAL" clId="{AC08488A-A5E5-4BC4-A493-B1B8CF676639}" dt="2024-07-29T13:46:02.272" v="12543"/>
          <ac:grpSpMkLst>
            <pc:docMk/>
            <pc:sldMk cId="3513219193" sldId="2147375208"/>
            <ac:grpSpMk id="56" creationId="{40AD6DEA-363B-ADFC-3E8D-D2CE1B3E1E66}"/>
          </ac:grpSpMkLst>
        </pc:grpChg>
        <pc:grpChg chg="add del mod">
          <ac:chgData name="Becca Krouse" userId="fae6c063-940d-4a9c-9417-2927fa78202b" providerId="ADAL" clId="{AC08488A-A5E5-4BC4-A493-B1B8CF676639}" dt="2024-07-29T13:46:52.339" v="12553" actId="478"/>
          <ac:grpSpMkLst>
            <pc:docMk/>
            <pc:sldMk cId="3513219193" sldId="2147375208"/>
            <ac:grpSpMk id="59" creationId="{0478A8A7-E3E3-AD70-4C19-D8C633121A95}"/>
          </ac:grpSpMkLst>
        </pc:grpChg>
        <pc:grpChg chg="add mod">
          <ac:chgData name="Becca Krouse" userId="fae6c063-940d-4a9c-9417-2927fa78202b" providerId="ADAL" clId="{AC08488A-A5E5-4BC4-A493-B1B8CF676639}" dt="2024-07-29T13:47:04.174" v="12618" actId="1038"/>
          <ac:grpSpMkLst>
            <pc:docMk/>
            <pc:sldMk cId="3513219193" sldId="2147375208"/>
            <ac:grpSpMk id="62" creationId="{34807AB7-6570-E90F-DBF2-6519D8C84187}"/>
          </ac:grpSpMkLst>
        </pc:grpChg>
        <pc:grpChg chg="add del mod">
          <ac:chgData name="Becca Krouse" userId="fae6c063-940d-4a9c-9417-2927fa78202b" providerId="ADAL" clId="{AC08488A-A5E5-4BC4-A493-B1B8CF676639}" dt="2024-07-29T13:48:12.465" v="12630" actId="478"/>
          <ac:grpSpMkLst>
            <pc:docMk/>
            <pc:sldMk cId="3513219193" sldId="2147375208"/>
            <ac:grpSpMk id="65" creationId="{B8A81502-1102-8F08-42A6-9C25CB6479F2}"/>
          </ac:grpSpMkLst>
        </pc:grpChg>
        <pc:picChg chg="add del mod">
          <ac:chgData name="Becca Krouse" userId="fae6c063-940d-4a9c-9417-2927fa78202b" providerId="ADAL" clId="{AC08488A-A5E5-4BC4-A493-B1B8CF676639}" dt="2024-07-29T13:46:01.958" v="12542" actId="478"/>
          <ac:picMkLst>
            <pc:docMk/>
            <pc:sldMk cId="3513219193" sldId="2147375208"/>
            <ac:picMk id="14" creationId="{BF59C622-C67B-B901-FEAB-2B0B0E5517F8}"/>
          </ac:picMkLst>
        </pc:picChg>
        <pc:picChg chg="mod">
          <ac:chgData name="Becca Krouse" userId="fae6c063-940d-4a9c-9417-2927fa78202b" providerId="ADAL" clId="{AC08488A-A5E5-4BC4-A493-B1B8CF676639}" dt="2024-07-29T13:44:15.810" v="12527"/>
          <ac:picMkLst>
            <pc:docMk/>
            <pc:sldMk cId="3513219193" sldId="2147375208"/>
            <ac:picMk id="16" creationId="{788F2213-65D9-56E4-8FF0-2E6809F917D9}"/>
          </ac:picMkLst>
        </pc:picChg>
        <pc:picChg chg="mod">
          <ac:chgData name="Becca Krouse" userId="fae6c063-940d-4a9c-9417-2927fa78202b" providerId="ADAL" clId="{AC08488A-A5E5-4BC4-A493-B1B8CF676639}" dt="2024-07-29T13:44:15.810" v="12527"/>
          <ac:picMkLst>
            <pc:docMk/>
            <pc:sldMk cId="3513219193" sldId="2147375208"/>
            <ac:picMk id="17" creationId="{B515B08C-5791-2503-3429-234B9E2ACED4}"/>
          </ac:picMkLst>
        </pc:picChg>
        <pc:picChg chg="mod">
          <ac:chgData name="Becca Krouse" userId="fae6c063-940d-4a9c-9417-2927fa78202b" providerId="ADAL" clId="{AC08488A-A5E5-4BC4-A493-B1B8CF676639}" dt="2024-07-29T13:44:15.810" v="12527"/>
          <ac:picMkLst>
            <pc:docMk/>
            <pc:sldMk cId="3513219193" sldId="2147375208"/>
            <ac:picMk id="19" creationId="{B813A38E-42B5-C123-4F79-32D5DD4338E9}"/>
          </ac:picMkLst>
        </pc:picChg>
        <pc:picChg chg="mod">
          <ac:chgData name="Becca Krouse" userId="fae6c063-940d-4a9c-9417-2927fa78202b" providerId="ADAL" clId="{AC08488A-A5E5-4BC4-A493-B1B8CF676639}" dt="2024-07-29T13:44:15.810" v="12527"/>
          <ac:picMkLst>
            <pc:docMk/>
            <pc:sldMk cId="3513219193" sldId="2147375208"/>
            <ac:picMk id="20" creationId="{540C093C-15C0-62BE-DABE-D8E7C8F669EC}"/>
          </ac:picMkLst>
        </pc:picChg>
        <pc:picChg chg="mod">
          <ac:chgData name="Becca Krouse" userId="fae6c063-940d-4a9c-9417-2927fa78202b" providerId="ADAL" clId="{AC08488A-A5E5-4BC4-A493-B1B8CF676639}" dt="2024-07-29T13:44:15.810" v="12527"/>
          <ac:picMkLst>
            <pc:docMk/>
            <pc:sldMk cId="3513219193" sldId="2147375208"/>
            <ac:picMk id="22" creationId="{E468D84A-C2AE-4253-9D8B-4507E698E47B}"/>
          </ac:picMkLst>
        </pc:picChg>
        <pc:picChg chg="mod">
          <ac:chgData name="Becca Krouse" userId="fae6c063-940d-4a9c-9417-2927fa78202b" providerId="ADAL" clId="{AC08488A-A5E5-4BC4-A493-B1B8CF676639}" dt="2024-07-29T13:44:15.810" v="12527"/>
          <ac:picMkLst>
            <pc:docMk/>
            <pc:sldMk cId="3513219193" sldId="2147375208"/>
            <ac:picMk id="23" creationId="{9DA4F629-6CF5-1E76-C900-E612F58D7067}"/>
          </ac:picMkLst>
        </pc:picChg>
        <pc:picChg chg="mod">
          <ac:chgData name="Becca Krouse" userId="fae6c063-940d-4a9c-9417-2927fa78202b" providerId="ADAL" clId="{AC08488A-A5E5-4BC4-A493-B1B8CF676639}" dt="2024-07-29T13:44:15.810" v="12527"/>
          <ac:picMkLst>
            <pc:docMk/>
            <pc:sldMk cId="3513219193" sldId="2147375208"/>
            <ac:picMk id="36" creationId="{4A836E10-2FC3-86E3-ACA3-F47AFC394797}"/>
          </ac:picMkLst>
        </pc:picChg>
        <pc:picChg chg="mod">
          <ac:chgData name="Becca Krouse" userId="fae6c063-940d-4a9c-9417-2927fa78202b" providerId="ADAL" clId="{AC08488A-A5E5-4BC4-A493-B1B8CF676639}" dt="2024-07-29T13:44:15.810" v="12527"/>
          <ac:picMkLst>
            <pc:docMk/>
            <pc:sldMk cId="3513219193" sldId="2147375208"/>
            <ac:picMk id="37" creationId="{826E8F63-CE6D-E279-10F9-861963BACD0B}"/>
          </ac:picMkLst>
        </pc:picChg>
        <pc:picChg chg="add mod">
          <ac:chgData name="Becca Krouse" userId="fae6c063-940d-4a9c-9417-2927fa78202b" providerId="ADAL" clId="{AC08488A-A5E5-4BC4-A493-B1B8CF676639}" dt="2024-07-29T13:46:02.272" v="12543"/>
          <ac:picMkLst>
            <pc:docMk/>
            <pc:sldMk cId="3513219193" sldId="2147375208"/>
            <ac:picMk id="55" creationId="{E49D650F-3F74-C7B8-7E6F-25D916669615}"/>
          </ac:picMkLst>
        </pc:picChg>
        <pc:picChg chg="mod">
          <ac:chgData name="Becca Krouse" userId="fae6c063-940d-4a9c-9417-2927fa78202b" providerId="ADAL" clId="{AC08488A-A5E5-4BC4-A493-B1B8CF676639}" dt="2024-07-29T13:46:02.272" v="12543"/>
          <ac:picMkLst>
            <pc:docMk/>
            <pc:sldMk cId="3513219193" sldId="2147375208"/>
            <ac:picMk id="57" creationId="{90BB3B46-F808-25C0-40AE-BDABF728D8B5}"/>
          </ac:picMkLst>
        </pc:picChg>
        <pc:picChg chg="mod">
          <ac:chgData name="Becca Krouse" userId="fae6c063-940d-4a9c-9417-2927fa78202b" providerId="ADAL" clId="{AC08488A-A5E5-4BC4-A493-B1B8CF676639}" dt="2024-07-29T13:46:02.272" v="12543"/>
          <ac:picMkLst>
            <pc:docMk/>
            <pc:sldMk cId="3513219193" sldId="2147375208"/>
            <ac:picMk id="58" creationId="{D4CB3932-346B-2A89-20EE-56F676BAC6A7}"/>
          </ac:picMkLst>
        </pc:picChg>
        <pc:picChg chg="mod">
          <ac:chgData name="Becca Krouse" userId="fae6c063-940d-4a9c-9417-2927fa78202b" providerId="ADAL" clId="{AC08488A-A5E5-4BC4-A493-B1B8CF676639}" dt="2024-07-29T13:46:02.272" v="12543"/>
          <ac:picMkLst>
            <pc:docMk/>
            <pc:sldMk cId="3513219193" sldId="2147375208"/>
            <ac:picMk id="60" creationId="{6E95D27A-CEBC-2A0E-26FA-0824EA4295F1}"/>
          </ac:picMkLst>
        </pc:picChg>
        <pc:picChg chg="mod">
          <ac:chgData name="Becca Krouse" userId="fae6c063-940d-4a9c-9417-2927fa78202b" providerId="ADAL" clId="{AC08488A-A5E5-4BC4-A493-B1B8CF676639}" dt="2024-07-29T13:46:02.272" v="12543"/>
          <ac:picMkLst>
            <pc:docMk/>
            <pc:sldMk cId="3513219193" sldId="2147375208"/>
            <ac:picMk id="61" creationId="{C3986585-9FEA-E6D4-85AB-A4AC6AC3625F}"/>
          </ac:picMkLst>
        </pc:picChg>
        <pc:picChg chg="mod">
          <ac:chgData name="Becca Krouse" userId="fae6c063-940d-4a9c-9417-2927fa78202b" providerId="ADAL" clId="{AC08488A-A5E5-4BC4-A493-B1B8CF676639}" dt="2024-07-29T13:47:04.174" v="12618" actId="1038"/>
          <ac:picMkLst>
            <pc:docMk/>
            <pc:sldMk cId="3513219193" sldId="2147375208"/>
            <ac:picMk id="63" creationId="{F7DB5273-4E3C-EF3B-9704-A3367BFF4308}"/>
          </ac:picMkLst>
        </pc:picChg>
        <pc:picChg chg="mod">
          <ac:chgData name="Becca Krouse" userId="fae6c063-940d-4a9c-9417-2927fa78202b" providerId="ADAL" clId="{AC08488A-A5E5-4BC4-A493-B1B8CF676639}" dt="2024-07-29T13:47:04.174" v="12618" actId="1038"/>
          <ac:picMkLst>
            <pc:docMk/>
            <pc:sldMk cId="3513219193" sldId="2147375208"/>
            <ac:picMk id="64" creationId="{472E0DCA-90C2-A3E7-D3D4-3E8CA808D161}"/>
          </ac:picMkLst>
        </pc:picChg>
        <pc:picChg chg="mod">
          <ac:chgData name="Becca Krouse" userId="fae6c063-940d-4a9c-9417-2927fa78202b" providerId="ADAL" clId="{AC08488A-A5E5-4BC4-A493-B1B8CF676639}" dt="2024-07-29T13:46:02.272" v="12543"/>
          <ac:picMkLst>
            <pc:docMk/>
            <pc:sldMk cId="3513219193" sldId="2147375208"/>
            <ac:picMk id="66" creationId="{1CDCFC61-1FA7-1A6A-5E15-96FC223A3700}"/>
          </ac:picMkLst>
        </pc:picChg>
        <pc:picChg chg="mod">
          <ac:chgData name="Becca Krouse" userId="fae6c063-940d-4a9c-9417-2927fa78202b" providerId="ADAL" clId="{AC08488A-A5E5-4BC4-A493-B1B8CF676639}" dt="2024-07-29T13:46:02.272" v="12543"/>
          <ac:picMkLst>
            <pc:docMk/>
            <pc:sldMk cId="3513219193" sldId="2147375208"/>
            <ac:picMk id="67" creationId="{B91717AE-6855-1FDC-4C8B-AEBBF02AF0E2}"/>
          </ac:picMkLst>
        </pc:picChg>
        <pc:picChg chg="add mod">
          <ac:chgData name="Becca Krouse" userId="fae6c063-940d-4a9c-9417-2927fa78202b" providerId="ADAL" clId="{AC08488A-A5E5-4BC4-A493-B1B8CF676639}" dt="2024-07-29T13:47:04.174" v="12618" actId="1038"/>
          <ac:picMkLst>
            <pc:docMk/>
            <pc:sldMk cId="3513219193" sldId="2147375208"/>
            <ac:picMk id="68" creationId="{9ABA170B-A47F-3E07-4AD4-C9230250A3F0}"/>
          </ac:picMkLst>
        </pc:picChg>
        <pc:picChg chg="add mod">
          <ac:chgData name="Becca Krouse" userId="fae6c063-940d-4a9c-9417-2927fa78202b" providerId="ADAL" clId="{AC08488A-A5E5-4BC4-A493-B1B8CF676639}" dt="2024-07-29T13:47:04.174" v="12618" actId="1038"/>
          <ac:picMkLst>
            <pc:docMk/>
            <pc:sldMk cId="3513219193" sldId="2147375208"/>
            <ac:picMk id="69" creationId="{3D95753F-282B-32DA-11D2-B0010F84012C}"/>
          </ac:picMkLst>
        </pc:picChg>
        <pc:picChg chg="add del mod">
          <ac:chgData name="Becca Krouse" userId="fae6c063-940d-4a9c-9417-2927fa78202b" providerId="ADAL" clId="{AC08488A-A5E5-4BC4-A493-B1B8CF676639}" dt="2024-07-29T13:47:56.358" v="12624" actId="478"/>
          <ac:picMkLst>
            <pc:docMk/>
            <pc:sldMk cId="3513219193" sldId="2147375208"/>
            <ac:picMk id="70" creationId="{13470DCF-EE94-3964-1EB3-4A5E025CEA74}"/>
          </ac:picMkLst>
        </pc:picChg>
        <pc:picChg chg="add del mod">
          <ac:chgData name="Becca Krouse" userId="fae6c063-940d-4a9c-9417-2927fa78202b" providerId="ADAL" clId="{AC08488A-A5E5-4BC4-A493-B1B8CF676639}" dt="2024-07-29T13:46:53.718" v="12554" actId="478"/>
          <ac:picMkLst>
            <pc:docMk/>
            <pc:sldMk cId="3513219193" sldId="2147375208"/>
            <ac:picMk id="71" creationId="{3DE27937-8A31-3C91-A531-11D5BC5B01C1}"/>
          </ac:picMkLst>
        </pc:picChg>
        <pc:picChg chg="add mod">
          <ac:chgData name="Becca Krouse" userId="fae6c063-940d-4a9c-9417-2927fa78202b" providerId="ADAL" clId="{AC08488A-A5E5-4BC4-A493-B1B8CF676639}" dt="2024-07-29T13:46:02.272" v="12543"/>
          <ac:picMkLst>
            <pc:docMk/>
            <pc:sldMk cId="3513219193" sldId="2147375208"/>
            <ac:picMk id="72" creationId="{7A1B12F4-F14D-7A78-333F-A20CDEA6AEF5}"/>
          </ac:picMkLst>
        </pc:picChg>
        <pc:picChg chg="add mod">
          <ac:chgData name="Becca Krouse" userId="fae6c063-940d-4a9c-9417-2927fa78202b" providerId="ADAL" clId="{AC08488A-A5E5-4BC4-A493-B1B8CF676639}" dt="2024-07-29T13:47:39.540" v="12623" actId="1076"/>
          <ac:picMkLst>
            <pc:docMk/>
            <pc:sldMk cId="3513219193" sldId="2147375208"/>
            <ac:picMk id="75" creationId="{12DCDF2E-0C02-02FB-6E2A-CB598A9BBF1D}"/>
          </ac:picMkLst>
        </pc:picChg>
        <pc:cxnChg chg="add del mod">
          <ac:chgData name="Becca Krouse" userId="fae6c063-940d-4a9c-9417-2927fa78202b" providerId="ADAL" clId="{AC08488A-A5E5-4BC4-A493-B1B8CF676639}" dt="2024-07-29T13:46:01.958" v="12542" actId="478"/>
          <ac:cxnSpMkLst>
            <pc:docMk/>
            <pc:sldMk cId="3513219193" sldId="2147375208"/>
            <ac:cxnSpMk id="10" creationId="{2241F146-26B2-4880-2CA0-233C58C834D0}"/>
          </ac:cxnSpMkLst>
        </pc:cxnChg>
        <pc:cxnChg chg="add del mod">
          <ac:chgData name="Becca Krouse" userId="fae6c063-940d-4a9c-9417-2927fa78202b" providerId="ADAL" clId="{AC08488A-A5E5-4BC4-A493-B1B8CF676639}" dt="2024-07-29T13:45:01.023" v="12538" actId="478"/>
          <ac:cxnSpMkLst>
            <pc:docMk/>
            <pc:sldMk cId="3513219193" sldId="2147375208"/>
            <ac:cxnSpMk id="11" creationId="{08932EEE-EFF3-2330-AA6C-2331A286EB45}"/>
          </ac:cxnSpMkLst>
        </pc:cxnChg>
        <pc:cxnChg chg="add del mod">
          <ac:chgData name="Becca Krouse" userId="fae6c063-940d-4a9c-9417-2927fa78202b" providerId="ADAL" clId="{AC08488A-A5E5-4BC4-A493-B1B8CF676639}" dt="2024-07-29T13:45:59.545" v="12541" actId="478"/>
          <ac:cxnSpMkLst>
            <pc:docMk/>
            <pc:sldMk cId="3513219193" sldId="2147375208"/>
            <ac:cxnSpMk id="12" creationId="{12719111-6562-0026-84B8-D7018FF27659}"/>
          </ac:cxnSpMkLst>
        </pc:cxnChg>
        <pc:cxnChg chg="add del mod">
          <ac:chgData name="Becca Krouse" userId="fae6c063-940d-4a9c-9417-2927fa78202b" providerId="ADAL" clId="{AC08488A-A5E5-4BC4-A493-B1B8CF676639}" dt="2024-07-29T13:45:27.677" v="12540" actId="478"/>
          <ac:cxnSpMkLst>
            <pc:docMk/>
            <pc:sldMk cId="3513219193" sldId="2147375208"/>
            <ac:cxnSpMk id="13" creationId="{50374C8F-E1AF-CC7D-013D-C8CE04F9E20C}"/>
          </ac:cxnSpMkLst>
        </pc:cxnChg>
        <pc:cxnChg chg="add del mod">
          <ac:chgData name="Becca Krouse" userId="fae6c063-940d-4a9c-9417-2927fa78202b" providerId="ADAL" clId="{AC08488A-A5E5-4BC4-A493-B1B8CF676639}" dt="2024-07-29T13:45:59.545" v="12541" actId="478"/>
          <ac:cxnSpMkLst>
            <pc:docMk/>
            <pc:sldMk cId="3513219193" sldId="2147375208"/>
            <ac:cxnSpMk id="34" creationId="{F9592497-DAD3-45B9-7EDD-8E0223F92D80}"/>
          </ac:cxnSpMkLst>
        </pc:cxnChg>
        <pc:cxnChg chg="add mod">
          <ac:chgData name="Becca Krouse" userId="fae6c063-940d-4a9c-9417-2927fa78202b" providerId="ADAL" clId="{AC08488A-A5E5-4BC4-A493-B1B8CF676639}" dt="2024-07-29T13:46:02.272" v="12543"/>
          <ac:cxnSpMkLst>
            <pc:docMk/>
            <pc:sldMk cId="3513219193" sldId="2147375208"/>
            <ac:cxnSpMk id="49" creationId="{6BDE55AA-664E-07AD-EDDC-C2196F905407}"/>
          </ac:cxnSpMkLst>
        </pc:cxnChg>
        <pc:cxnChg chg="add del mod">
          <ac:chgData name="Becca Krouse" userId="fae6c063-940d-4a9c-9417-2927fa78202b" providerId="ADAL" clId="{AC08488A-A5E5-4BC4-A493-B1B8CF676639}" dt="2024-07-29T13:46:46.455" v="12548" actId="478"/>
          <ac:cxnSpMkLst>
            <pc:docMk/>
            <pc:sldMk cId="3513219193" sldId="2147375208"/>
            <ac:cxnSpMk id="50" creationId="{D9632CD0-4B45-8053-2416-BB7C0A53230F}"/>
          </ac:cxnSpMkLst>
        </pc:cxnChg>
        <pc:cxnChg chg="add del mod">
          <ac:chgData name="Becca Krouse" userId="fae6c063-940d-4a9c-9417-2927fa78202b" providerId="ADAL" clId="{AC08488A-A5E5-4BC4-A493-B1B8CF676639}" dt="2024-07-29T13:46:51.230" v="12551" actId="478"/>
          <ac:cxnSpMkLst>
            <pc:docMk/>
            <pc:sldMk cId="3513219193" sldId="2147375208"/>
            <ac:cxnSpMk id="51" creationId="{E55D71B1-AD77-F5AC-749C-286271505687}"/>
          </ac:cxnSpMkLst>
        </pc:cxnChg>
        <pc:cxnChg chg="add mod">
          <ac:chgData name="Becca Krouse" userId="fae6c063-940d-4a9c-9417-2927fa78202b" providerId="ADAL" clId="{AC08488A-A5E5-4BC4-A493-B1B8CF676639}" dt="2024-07-29T13:47:04.174" v="12618" actId="1038"/>
          <ac:cxnSpMkLst>
            <pc:docMk/>
            <pc:sldMk cId="3513219193" sldId="2147375208"/>
            <ac:cxnSpMk id="52" creationId="{C60A22DA-CC59-A21A-84DB-1A260B4A82A1}"/>
          </ac:cxnSpMkLst>
        </pc:cxnChg>
        <pc:cxnChg chg="add del mod">
          <ac:chgData name="Becca Krouse" userId="fae6c063-940d-4a9c-9417-2927fa78202b" providerId="ADAL" clId="{AC08488A-A5E5-4BC4-A493-B1B8CF676639}" dt="2024-07-29T13:48:11.021" v="12628" actId="478"/>
          <ac:cxnSpMkLst>
            <pc:docMk/>
            <pc:sldMk cId="3513219193" sldId="2147375208"/>
            <ac:cxnSpMk id="53" creationId="{B9BF465F-E971-E418-7052-4728065EE0A3}"/>
          </ac:cxnSpMkLst>
        </pc:cxnChg>
        <pc:cxnChg chg="add del mod">
          <ac:chgData name="Becca Krouse" userId="fae6c063-940d-4a9c-9417-2927fa78202b" providerId="ADAL" clId="{AC08488A-A5E5-4BC4-A493-B1B8CF676639}" dt="2024-07-29T13:48:12.006" v="12629" actId="478"/>
          <ac:cxnSpMkLst>
            <pc:docMk/>
            <pc:sldMk cId="3513219193" sldId="2147375208"/>
            <ac:cxnSpMk id="54" creationId="{ED701385-94E5-AF4A-CED5-4BD360F6B573}"/>
          </ac:cxnSpMkLst>
        </pc:cxnChg>
      </pc:sldChg>
      <pc:sldChg chg="addSp delSp modSp new del mod modAnim">
        <pc:chgData name="Becca Krouse" userId="fae6c063-940d-4a9c-9417-2927fa78202b" providerId="ADAL" clId="{AC08488A-A5E5-4BC4-A493-B1B8CF676639}" dt="2024-07-29T13:59:24.365" v="12909" actId="47"/>
        <pc:sldMkLst>
          <pc:docMk/>
          <pc:sldMk cId="3915841624" sldId="2147375208"/>
        </pc:sldMkLst>
        <pc:spChg chg="del">
          <ac:chgData name="Becca Krouse" userId="fae6c063-940d-4a9c-9417-2927fa78202b" providerId="ADAL" clId="{AC08488A-A5E5-4BC4-A493-B1B8CF676639}" dt="2024-07-29T13:48:21.334" v="12634" actId="478"/>
          <ac:spMkLst>
            <pc:docMk/>
            <pc:sldMk cId="3915841624" sldId="2147375208"/>
            <ac:spMk id="2" creationId="{4B28E8E9-E9D2-93E9-5747-E6FD49E25F3C}"/>
          </ac:spMkLst>
        </pc:spChg>
        <pc:spChg chg="del">
          <ac:chgData name="Becca Krouse" userId="fae6c063-940d-4a9c-9417-2927fa78202b" providerId="ADAL" clId="{AC08488A-A5E5-4BC4-A493-B1B8CF676639}" dt="2024-07-29T13:48:22.542" v="12635" actId="478"/>
          <ac:spMkLst>
            <pc:docMk/>
            <pc:sldMk cId="3915841624" sldId="2147375208"/>
            <ac:spMk id="3" creationId="{840B85B1-51FD-F960-5C71-F7E16B901153}"/>
          </ac:spMkLst>
        </pc:spChg>
        <pc:spChg chg="add mod">
          <ac:chgData name="Becca Krouse" userId="fae6c063-940d-4a9c-9417-2927fa78202b" providerId="ADAL" clId="{AC08488A-A5E5-4BC4-A493-B1B8CF676639}" dt="2024-07-29T13:49:23.975" v="12654" actId="1076"/>
          <ac:spMkLst>
            <pc:docMk/>
            <pc:sldMk cId="3915841624" sldId="2147375208"/>
            <ac:spMk id="6" creationId="{80FD6D35-D4ED-EF9A-98A1-81C3F6BFE47D}"/>
          </ac:spMkLst>
        </pc:spChg>
        <pc:spChg chg="add mod">
          <ac:chgData name="Becca Krouse" userId="fae6c063-940d-4a9c-9417-2927fa78202b" providerId="ADAL" clId="{AC08488A-A5E5-4BC4-A493-B1B8CF676639}" dt="2024-07-29T13:52:09.155" v="12692" actId="1076"/>
          <ac:spMkLst>
            <pc:docMk/>
            <pc:sldMk cId="3915841624" sldId="2147375208"/>
            <ac:spMk id="7" creationId="{F5FA9941-B1E3-A9EC-467F-60632FC16498}"/>
          </ac:spMkLst>
        </pc:spChg>
        <pc:spChg chg="add mod">
          <ac:chgData name="Becca Krouse" userId="fae6c063-940d-4a9c-9417-2927fa78202b" providerId="ADAL" clId="{AC08488A-A5E5-4BC4-A493-B1B8CF676639}" dt="2024-07-29T13:52:20.895" v="12700" actId="20577"/>
          <ac:spMkLst>
            <pc:docMk/>
            <pc:sldMk cId="3915841624" sldId="2147375208"/>
            <ac:spMk id="32" creationId="{D9D43F03-C83D-0286-699F-529C84AC19F3}"/>
          </ac:spMkLst>
        </pc:spChg>
        <pc:grpChg chg="add del mod">
          <ac:chgData name="Becca Krouse" userId="fae6c063-940d-4a9c-9417-2927fa78202b" providerId="ADAL" clId="{AC08488A-A5E5-4BC4-A493-B1B8CF676639}" dt="2024-07-29T13:49:33.066" v="12657" actId="478"/>
          <ac:grpSpMkLst>
            <pc:docMk/>
            <pc:sldMk cId="3915841624" sldId="2147375208"/>
            <ac:grpSpMk id="9" creationId="{7367E7AD-6481-1C0E-0076-FCE72C00B6E3}"/>
          </ac:grpSpMkLst>
        </pc:grpChg>
        <pc:grpChg chg="add mod">
          <ac:chgData name="Becca Krouse" userId="fae6c063-940d-4a9c-9417-2927fa78202b" providerId="ADAL" clId="{AC08488A-A5E5-4BC4-A493-B1B8CF676639}" dt="2024-07-29T13:49:40.861" v="12659" actId="1076"/>
          <ac:grpSpMkLst>
            <pc:docMk/>
            <pc:sldMk cId="3915841624" sldId="2147375208"/>
            <ac:grpSpMk id="14" creationId="{F30A49DF-0573-2EC7-0C84-94B4436D45F5}"/>
          </ac:grpSpMkLst>
        </pc:grpChg>
        <pc:grpChg chg="add mod">
          <ac:chgData name="Becca Krouse" userId="fae6c063-940d-4a9c-9417-2927fa78202b" providerId="ADAL" clId="{AC08488A-A5E5-4BC4-A493-B1B8CF676639}" dt="2024-07-29T13:52:05.808" v="12691" actId="1076"/>
          <ac:grpSpMkLst>
            <pc:docMk/>
            <pc:sldMk cId="3915841624" sldId="2147375208"/>
            <ac:grpSpMk id="17" creationId="{D5CE927F-D887-575D-6642-0C68E9BDED2B}"/>
          </ac:grpSpMkLst>
        </pc:grpChg>
        <pc:grpChg chg="add del mod">
          <ac:chgData name="Becca Krouse" userId="fae6c063-940d-4a9c-9417-2927fa78202b" providerId="ADAL" clId="{AC08488A-A5E5-4BC4-A493-B1B8CF676639}" dt="2024-07-29T13:50:34.804" v="12665" actId="165"/>
          <ac:grpSpMkLst>
            <pc:docMk/>
            <pc:sldMk cId="3915841624" sldId="2147375208"/>
            <ac:grpSpMk id="23" creationId="{BD301B51-031F-A2CD-1136-CE05AC9D1D0B}"/>
          </ac:grpSpMkLst>
        </pc:grpChg>
        <pc:grpChg chg="add del mod">
          <ac:chgData name="Becca Krouse" userId="fae6c063-940d-4a9c-9417-2927fa78202b" providerId="ADAL" clId="{AC08488A-A5E5-4BC4-A493-B1B8CF676639}" dt="2024-07-29T13:50:29.135" v="12663" actId="165"/>
          <ac:grpSpMkLst>
            <pc:docMk/>
            <pc:sldMk cId="3915841624" sldId="2147375208"/>
            <ac:grpSpMk id="26" creationId="{A1E2F0C8-2560-2D3B-9D07-E3DF7DF1C2F7}"/>
          </ac:grpSpMkLst>
        </pc:grpChg>
        <pc:picChg chg="add mod">
          <ac:chgData name="Becca Krouse" userId="fae6c063-940d-4a9c-9417-2927fa78202b" providerId="ADAL" clId="{AC08488A-A5E5-4BC4-A493-B1B8CF676639}" dt="2024-07-29T13:49:06.920" v="12649" actId="1076"/>
          <ac:picMkLst>
            <pc:docMk/>
            <pc:sldMk cId="3915841624" sldId="2147375208"/>
            <ac:picMk id="8" creationId="{506D1756-92F6-D5E5-BCB2-3C3638AC3A7F}"/>
          </ac:picMkLst>
        </pc:picChg>
        <pc:picChg chg="mod topLvl">
          <ac:chgData name="Becca Krouse" userId="fae6c063-940d-4a9c-9417-2927fa78202b" providerId="ADAL" clId="{AC08488A-A5E5-4BC4-A493-B1B8CF676639}" dt="2024-07-29T13:49:33.066" v="12657" actId="478"/>
          <ac:picMkLst>
            <pc:docMk/>
            <pc:sldMk cId="3915841624" sldId="2147375208"/>
            <ac:picMk id="10" creationId="{104FF219-5892-559D-FDC2-6FE11D651482}"/>
          </ac:picMkLst>
        </pc:picChg>
        <pc:picChg chg="del mod topLvl">
          <ac:chgData name="Becca Krouse" userId="fae6c063-940d-4a9c-9417-2927fa78202b" providerId="ADAL" clId="{AC08488A-A5E5-4BC4-A493-B1B8CF676639}" dt="2024-07-29T13:49:33.066" v="12657" actId="478"/>
          <ac:picMkLst>
            <pc:docMk/>
            <pc:sldMk cId="3915841624" sldId="2147375208"/>
            <ac:picMk id="11" creationId="{4BAD1533-F622-195A-BB6D-6769E7032450}"/>
          </ac:picMkLst>
        </pc:picChg>
        <pc:picChg chg="mod">
          <ac:chgData name="Becca Krouse" userId="fae6c063-940d-4a9c-9417-2927fa78202b" providerId="ADAL" clId="{AC08488A-A5E5-4BC4-A493-B1B8CF676639}" dt="2024-07-29T13:49:38.769" v="12658"/>
          <ac:picMkLst>
            <pc:docMk/>
            <pc:sldMk cId="3915841624" sldId="2147375208"/>
            <ac:picMk id="15" creationId="{DEAB565B-C1C3-6764-E0FE-96E6C0F8343C}"/>
          </ac:picMkLst>
        </pc:picChg>
        <pc:picChg chg="mod">
          <ac:chgData name="Becca Krouse" userId="fae6c063-940d-4a9c-9417-2927fa78202b" providerId="ADAL" clId="{AC08488A-A5E5-4BC4-A493-B1B8CF676639}" dt="2024-07-29T13:49:38.769" v="12658"/>
          <ac:picMkLst>
            <pc:docMk/>
            <pc:sldMk cId="3915841624" sldId="2147375208"/>
            <ac:picMk id="16" creationId="{995A047B-3379-0850-D695-2EF559A0E80C}"/>
          </ac:picMkLst>
        </pc:picChg>
        <pc:picChg chg="mod">
          <ac:chgData name="Becca Krouse" userId="fae6c063-940d-4a9c-9417-2927fa78202b" providerId="ADAL" clId="{AC08488A-A5E5-4BC4-A493-B1B8CF676639}" dt="2024-07-29T13:49:38.769" v="12658"/>
          <ac:picMkLst>
            <pc:docMk/>
            <pc:sldMk cId="3915841624" sldId="2147375208"/>
            <ac:picMk id="18" creationId="{D6165F18-12BB-3542-8DB7-E186AC32AE16}"/>
          </ac:picMkLst>
        </pc:picChg>
        <pc:picChg chg="mod">
          <ac:chgData name="Becca Krouse" userId="fae6c063-940d-4a9c-9417-2927fa78202b" providerId="ADAL" clId="{AC08488A-A5E5-4BC4-A493-B1B8CF676639}" dt="2024-07-29T13:49:38.769" v="12658"/>
          <ac:picMkLst>
            <pc:docMk/>
            <pc:sldMk cId="3915841624" sldId="2147375208"/>
            <ac:picMk id="19" creationId="{DD0646CD-20ED-F1F1-0F03-A0DEC0A5C350}"/>
          </ac:picMkLst>
        </pc:picChg>
        <pc:picChg chg="add mod">
          <ac:chgData name="Becca Krouse" userId="fae6c063-940d-4a9c-9417-2927fa78202b" providerId="ADAL" clId="{AC08488A-A5E5-4BC4-A493-B1B8CF676639}" dt="2024-07-29T13:51:27.783" v="12677" actId="1076"/>
          <ac:picMkLst>
            <pc:docMk/>
            <pc:sldMk cId="3915841624" sldId="2147375208"/>
            <ac:picMk id="20" creationId="{0556C626-86CA-733D-19B6-6753A7895EA8}"/>
          </ac:picMkLst>
        </pc:picChg>
        <pc:picChg chg="add mod">
          <ac:chgData name="Becca Krouse" userId="fae6c063-940d-4a9c-9417-2927fa78202b" providerId="ADAL" clId="{AC08488A-A5E5-4BC4-A493-B1B8CF676639}" dt="2024-07-29T13:51:25.861" v="12676" actId="1076"/>
          <ac:picMkLst>
            <pc:docMk/>
            <pc:sldMk cId="3915841624" sldId="2147375208"/>
            <ac:picMk id="21" creationId="{0E8143CD-7697-61BF-B75F-EA67FFA00A2B}"/>
          </ac:picMkLst>
        </pc:picChg>
        <pc:picChg chg="add mod">
          <ac:chgData name="Becca Krouse" userId="fae6c063-940d-4a9c-9417-2927fa78202b" providerId="ADAL" clId="{AC08488A-A5E5-4BC4-A493-B1B8CF676639}" dt="2024-07-29T13:51:30.240" v="12678" actId="1076"/>
          <ac:picMkLst>
            <pc:docMk/>
            <pc:sldMk cId="3915841624" sldId="2147375208"/>
            <ac:picMk id="22" creationId="{08550B58-0EED-5D41-E94A-F60A4482B048}"/>
          </ac:picMkLst>
        </pc:picChg>
        <pc:picChg chg="mod topLvl">
          <ac:chgData name="Becca Krouse" userId="fae6c063-940d-4a9c-9417-2927fa78202b" providerId="ADAL" clId="{AC08488A-A5E5-4BC4-A493-B1B8CF676639}" dt="2024-07-29T13:51:53.031" v="12688" actId="1076"/>
          <ac:picMkLst>
            <pc:docMk/>
            <pc:sldMk cId="3915841624" sldId="2147375208"/>
            <ac:picMk id="24" creationId="{7F36D174-C0CA-5ED4-1A28-4772E93E7498}"/>
          </ac:picMkLst>
        </pc:picChg>
        <pc:picChg chg="mod topLvl">
          <ac:chgData name="Becca Krouse" userId="fae6c063-940d-4a9c-9417-2927fa78202b" providerId="ADAL" clId="{AC08488A-A5E5-4BC4-A493-B1B8CF676639}" dt="2024-07-29T13:51:56.979" v="12690" actId="1076"/>
          <ac:picMkLst>
            <pc:docMk/>
            <pc:sldMk cId="3915841624" sldId="2147375208"/>
            <ac:picMk id="25" creationId="{4E6171D1-D622-633B-36B6-E56F9794C93D}"/>
          </ac:picMkLst>
        </pc:picChg>
        <pc:picChg chg="del mod topLvl">
          <ac:chgData name="Becca Krouse" userId="fae6c063-940d-4a9c-9417-2927fa78202b" providerId="ADAL" clId="{AC08488A-A5E5-4BC4-A493-B1B8CF676639}" dt="2024-07-29T13:50:31.454" v="12664" actId="478"/>
          <ac:picMkLst>
            <pc:docMk/>
            <pc:sldMk cId="3915841624" sldId="2147375208"/>
            <ac:picMk id="27" creationId="{8C50DDDF-3E31-B7EA-C211-8F02C445288F}"/>
          </ac:picMkLst>
        </pc:picChg>
        <pc:picChg chg="mod topLvl">
          <ac:chgData name="Becca Krouse" userId="fae6c063-940d-4a9c-9417-2927fa78202b" providerId="ADAL" clId="{AC08488A-A5E5-4BC4-A493-B1B8CF676639}" dt="2024-07-29T13:51:32.905" v="12679" actId="1076"/>
          <ac:picMkLst>
            <pc:docMk/>
            <pc:sldMk cId="3915841624" sldId="2147375208"/>
            <ac:picMk id="28" creationId="{250DF687-1143-CE6D-01FB-94ADE269B8EF}"/>
          </ac:picMkLst>
        </pc:picChg>
        <pc:picChg chg="add mod">
          <ac:chgData name="Becca Krouse" userId="fae6c063-940d-4a9c-9417-2927fa78202b" providerId="ADAL" clId="{AC08488A-A5E5-4BC4-A493-B1B8CF676639}" dt="2024-07-29T13:52:27.961" v="12703" actId="1076"/>
          <ac:picMkLst>
            <pc:docMk/>
            <pc:sldMk cId="3915841624" sldId="2147375208"/>
            <ac:picMk id="29" creationId="{590D599C-A923-5D76-8473-F13DE0CD4192}"/>
          </ac:picMkLst>
        </pc:picChg>
        <pc:picChg chg="add mod">
          <ac:chgData name="Becca Krouse" userId="fae6c063-940d-4a9c-9417-2927fa78202b" providerId="ADAL" clId="{AC08488A-A5E5-4BC4-A493-B1B8CF676639}" dt="2024-07-29T13:52:40.526" v="12708" actId="1076"/>
          <ac:picMkLst>
            <pc:docMk/>
            <pc:sldMk cId="3915841624" sldId="2147375208"/>
            <ac:picMk id="30" creationId="{B97EF664-FF40-5241-7A53-94F1DA0F39BC}"/>
          </ac:picMkLst>
        </pc:picChg>
        <pc:picChg chg="add mod">
          <ac:chgData name="Becca Krouse" userId="fae6c063-940d-4a9c-9417-2927fa78202b" providerId="ADAL" clId="{AC08488A-A5E5-4BC4-A493-B1B8CF676639}" dt="2024-07-29T13:52:42.787" v="12709" actId="1076"/>
          <ac:picMkLst>
            <pc:docMk/>
            <pc:sldMk cId="3915841624" sldId="2147375208"/>
            <ac:picMk id="31" creationId="{77EBC324-F007-87C2-E3F0-23AC53494875}"/>
          </ac:picMkLst>
        </pc:picChg>
        <pc:picChg chg="add mod">
          <ac:chgData name="Becca Krouse" userId="fae6c063-940d-4a9c-9417-2927fa78202b" providerId="ADAL" clId="{AC08488A-A5E5-4BC4-A493-B1B8CF676639}" dt="2024-07-29T13:52:45.580" v="12710" actId="1076"/>
          <ac:picMkLst>
            <pc:docMk/>
            <pc:sldMk cId="3915841624" sldId="2147375208"/>
            <ac:picMk id="33" creationId="{468D0D54-6936-0EED-5202-EFDE5DD0B250}"/>
          </ac:picMkLst>
        </pc:picChg>
        <pc:cxnChg chg="add mod">
          <ac:chgData name="Becca Krouse" userId="fae6c063-940d-4a9c-9417-2927fa78202b" providerId="ADAL" clId="{AC08488A-A5E5-4BC4-A493-B1B8CF676639}" dt="2024-07-29T13:49:21.074" v="12653" actId="1076"/>
          <ac:cxnSpMkLst>
            <pc:docMk/>
            <pc:sldMk cId="3915841624" sldId="2147375208"/>
            <ac:cxnSpMk id="5" creationId="{F0CAE65B-8409-3C9C-686F-48406017BB1B}"/>
          </ac:cxnSpMkLst>
        </pc:cxnChg>
      </pc:sldChg>
      <pc:sldChg chg="addSp delSp modSp add mod">
        <pc:chgData name="Becca Krouse" userId="fae6c063-940d-4a9c-9417-2927fa78202b" providerId="ADAL" clId="{AC08488A-A5E5-4BC4-A493-B1B8CF676639}" dt="2024-07-29T18:34:26.122" v="13298" actId="1076"/>
        <pc:sldMkLst>
          <pc:docMk/>
          <pc:sldMk cId="3984247348" sldId="2147375209"/>
        </pc:sldMkLst>
        <pc:spChg chg="del mod">
          <ac:chgData name="Becca Krouse" userId="fae6c063-940d-4a9c-9417-2927fa78202b" providerId="ADAL" clId="{AC08488A-A5E5-4BC4-A493-B1B8CF676639}" dt="2024-07-29T16:34:36.329" v="13291" actId="478"/>
          <ac:spMkLst>
            <pc:docMk/>
            <pc:sldMk cId="3984247348" sldId="2147375209"/>
            <ac:spMk id="6" creationId="{80FD6D35-D4ED-EF9A-98A1-81C3F6BFE47D}"/>
          </ac:spMkLst>
        </pc:spChg>
        <pc:spChg chg="mod">
          <ac:chgData name="Becca Krouse" userId="fae6c063-940d-4a9c-9417-2927fa78202b" providerId="ADAL" clId="{AC08488A-A5E5-4BC4-A493-B1B8CF676639}" dt="2024-07-29T13:56:11.274" v="12787" actId="1076"/>
          <ac:spMkLst>
            <pc:docMk/>
            <pc:sldMk cId="3984247348" sldId="2147375209"/>
            <ac:spMk id="7" creationId="{F5FA9941-B1E3-A9EC-467F-60632FC16498}"/>
          </ac:spMkLst>
        </pc:spChg>
        <pc:spChg chg="add del mod">
          <ac:chgData name="Becca Krouse" userId="fae6c063-940d-4a9c-9417-2927fa78202b" providerId="ADAL" clId="{AC08488A-A5E5-4BC4-A493-B1B8CF676639}" dt="2024-07-29T16:34:58.302" v="13292" actId="478"/>
          <ac:spMkLst>
            <pc:docMk/>
            <pc:sldMk cId="3984247348" sldId="2147375209"/>
            <ac:spMk id="9" creationId="{84D5E477-7C89-5D26-8D8F-7F1B73897617}"/>
          </ac:spMkLst>
        </pc:spChg>
        <pc:spChg chg="del mod">
          <ac:chgData name="Becca Krouse" userId="fae6c063-940d-4a9c-9417-2927fa78202b" providerId="ADAL" clId="{AC08488A-A5E5-4BC4-A493-B1B8CF676639}" dt="2024-07-29T16:34:59.896" v="13293" actId="478"/>
          <ac:spMkLst>
            <pc:docMk/>
            <pc:sldMk cId="3984247348" sldId="2147375209"/>
            <ac:spMk id="32" creationId="{D9D43F03-C83D-0286-699F-529C84AC19F3}"/>
          </ac:spMkLst>
        </pc:spChg>
        <pc:spChg chg="add mod">
          <ac:chgData name="Becca Krouse" userId="fae6c063-940d-4a9c-9417-2927fa78202b" providerId="ADAL" clId="{AC08488A-A5E5-4BC4-A493-B1B8CF676639}" dt="2024-07-29T16:34:33.501" v="13290"/>
          <ac:spMkLst>
            <pc:docMk/>
            <pc:sldMk cId="3984247348" sldId="2147375209"/>
            <ac:spMk id="57" creationId="{1C4396B0-B1F6-D3A0-9A24-DB63C86735FB}"/>
          </ac:spMkLst>
        </pc:spChg>
        <pc:grpChg chg="mod">
          <ac:chgData name="Becca Krouse" userId="fae6c063-940d-4a9c-9417-2927fa78202b" providerId="ADAL" clId="{AC08488A-A5E5-4BC4-A493-B1B8CF676639}" dt="2024-07-29T14:02:38.078" v="12922" actId="1076"/>
          <ac:grpSpMkLst>
            <pc:docMk/>
            <pc:sldMk cId="3984247348" sldId="2147375209"/>
            <ac:grpSpMk id="14" creationId="{F30A49DF-0573-2EC7-0C84-94B4436D45F5}"/>
          </ac:grpSpMkLst>
        </pc:grpChg>
        <pc:grpChg chg="del mod">
          <ac:chgData name="Becca Krouse" userId="fae6c063-940d-4a9c-9417-2927fa78202b" providerId="ADAL" clId="{AC08488A-A5E5-4BC4-A493-B1B8CF676639}" dt="2024-07-29T14:02:33.096" v="12919" actId="478"/>
          <ac:grpSpMkLst>
            <pc:docMk/>
            <pc:sldMk cId="3984247348" sldId="2147375209"/>
            <ac:grpSpMk id="17" creationId="{D5CE927F-D887-575D-6642-0C68E9BDED2B}"/>
          </ac:grpSpMkLst>
        </pc:grpChg>
        <pc:grpChg chg="add mod">
          <ac:chgData name="Becca Krouse" userId="fae6c063-940d-4a9c-9417-2927fa78202b" providerId="ADAL" clId="{AC08488A-A5E5-4BC4-A493-B1B8CF676639}" dt="2024-07-29T14:02:36.420" v="12921" actId="1076"/>
          <ac:grpSpMkLst>
            <pc:docMk/>
            <pc:sldMk cId="3984247348" sldId="2147375209"/>
            <ac:grpSpMk id="54" creationId="{DD2407FC-C0B3-DFB4-4A9D-27A9D43B4EEA}"/>
          </ac:grpSpMkLst>
        </pc:grpChg>
        <pc:picChg chg="add mod">
          <ac:chgData name="Becca Krouse" userId="fae6c063-940d-4a9c-9417-2927fa78202b" providerId="ADAL" clId="{AC08488A-A5E5-4BC4-A493-B1B8CF676639}" dt="2024-07-29T13:54:01.062" v="12725" actId="1076"/>
          <ac:picMkLst>
            <pc:docMk/>
            <pc:sldMk cId="3984247348" sldId="2147375209"/>
            <ac:picMk id="3" creationId="{436BDBAC-2D25-4A55-EFA8-81C379154E75}"/>
          </ac:picMkLst>
        </pc:picChg>
        <pc:picChg chg="mod">
          <ac:chgData name="Becca Krouse" userId="fae6c063-940d-4a9c-9417-2927fa78202b" providerId="ADAL" clId="{AC08488A-A5E5-4BC4-A493-B1B8CF676639}" dt="2024-07-29T13:53:18.747" v="12719" actId="1076"/>
          <ac:picMkLst>
            <pc:docMk/>
            <pc:sldMk cId="3984247348" sldId="2147375209"/>
            <ac:picMk id="8" creationId="{506D1756-92F6-D5E5-BCB2-3C3638AC3A7F}"/>
          </ac:picMkLst>
        </pc:picChg>
        <pc:picChg chg="mod">
          <ac:chgData name="Becca Krouse" userId="fae6c063-940d-4a9c-9417-2927fa78202b" providerId="ADAL" clId="{AC08488A-A5E5-4BC4-A493-B1B8CF676639}" dt="2024-07-29T13:53:13.723" v="12717" actId="1076"/>
          <ac:picMkLst>
            <pc:docMk/>
            <pc:sldMk cId="3984247348" sldId="2147375209"/>
            <ac:picMk id="20" creationId="{0556C626-86CA-733D-19B6-6753A7895EA8}"/>
          </ac:picMkLst>
        </pc:picChg>
        <pc:picChg chg="mod">
          <ac:chgData name="Becca Krouse" userId="fae6c063-940d-4a9c-9417-2927fa78202b" providerId="ADAL" clId="{AC08488A-A5E5-4BC4-A493-B1B8CF676639}" dt="2024-07-29T13:53:13.723" v="12717" actId="1076"/>
          <ac:picMkLst>
            <pc:docMk/>
            <pc:sldMk cId="3984247348" sldId="2147375209"/>
            <ac:picMk id="21" creationId="{0E8143CD-7697-61BF-B75F-EA67FFA00A2B}"/>
          </ac:picMkLst>
        </pc:picChg>
        <pc:picChg chg="mod">
          <ac:chgData name="Becca Krouse" userId="fae6c063-940d-4a9c-9417-2927fa78202b" providerId="ADAL" clId="{AC08488A-A5E5-4BC4-A493-B1B8CF676639}" dt="2024-07-29T13:54:03.165" v="12726" actId="14100"/>
          <ac:picMkLst>
            <pc:docMk/>
            <pc:sldMk cId="3984247348" sldId="2147375209"/>
            <ac:picMk id="22" creationId="{08550B58-0EED-5D41-E94A-F60A4482B048}"/>
          </ac:picMkLst>
        </pc:picChg>
        <pc:picChg chg="mod">
          <ac:chgData name="Becca Krouse" userId="fae6c063-940d-4a9c-9417-2927fa78202b" providerId="ADAL" clId="{AC08488A-A5E5-4BC4-A493-B1B8CF676639}" dt="2024-07-29T18:34:26.122" v="13298" actId="1076"/>
          <ac:picMkLst>
            <pc:docMk/>
            <pc:sldMk cId="3984247348" sldId="2147375209"/>
            <ac:picMk id="24" creationId="{7F36D174-C0CA-5ED4-1A28-4772E93E7498}"/>
          </ac:picMkLst>
        </pc:picChg>
        <pc:picChg chg="del mod">
          <ac:chgData name="Becca Krouse" userId="fae6c063-940d-4a9c-9417-2927fa78202b" providerId="ADAL" clId="{AC08488A-A5E5-4BC4-A493-B1B8CF676639}" dt="2024-07-29T13:58:42.574" v="12895" actId="478"/>
          <ac:picMkLst>
            <pc:docMk/>
            <pc:sldMk cId="3984247348" sldId="2147375209"/>
            <ac:picMk id="25" creationId="{4E6171D1-D622-633B-36B6-E56F9794C93D}"/>
          </ac:picMkLst>
        </pc:picChg>
        <pc:picChg chg="mod">
          <ac:chgData name="Becca Krouse" userId="fae6c063-940d-4a9c-9417-2927fa78202b" providerId="ADAL" clId="{AC08488A-A5E5-4BC4-A493-B1B8CF676639}" dt="2024-07-29T14:01:27.365" v="12916" actId="1076"/>
          <ac:picMkLst>
            <pc:docMk/>
            <pc:sldMk cId="3984247348" sldId="2147375209"/>
            <ac:picMk id="28" creationId="{250DF687-1143-CE6D-01FB-94ADE269B8EF}"/>
          </ac:picMkLst>
        </pc:picChg>
        <pc:picChg chg="mod">
          <ac:chgData name="Becca Krouse" userId="fae6c063-940d-4a9c-9417-2927fa78202b" providerId="ADAL" clId="{AC08488A-A5E5-4BC4-A493-B1B8CF676639}" dt="2024-07-29T18:34:26.122" v="13298" actId="1076"/>
          <ac:picMkLst>
            <pc:docMk/>
            <pc:sldMk cId="3984247348" sldId="2147375209"/>
            <ac:picMk id="29" creationId="{590D599C-A923-5D76-8473-F13DE0CD4192}"/>
          </ac:picMkLst>
        </pc:picChg>
        <pc:picChg chg="mod">
          <ac:chgData name="Becca Krouse" userId="fae6c063-940d-4a9c-9417-2927fa78202b" providerId="ADAL" clId="{AC08488A-A5E5-4BC4-A493-B1B8CF676639}" dt="2024-07-29T18:34:26.122" v="13298" actId="1076"/>
          <ac:picMkLst>
            <pc:docMk/>
            <pc:sldMk cId="3984247348" sldId="2147375209"/>
            <ac:picMk id="30" creationId="{B97EF664-FF40-5241-7A53-94F1DA0F39BC}"/>
          </ac:picMkLst>
        </pc:picChg>
        <pc:picChg chg="mod">
          <ac:chgData name="Becca Krouse" userId="fae6c063-940d-4a9c-9417-2927fa78202b" providerId="ADAL" clId="{AC08488A-A5E5-4BC4-A493-B1B8CF676639}" dt="2024-07-29T18:34:26.122" v="13298" actId="1076"/>
          <ac:picMkLst>
            <pc:docMk/>
            <pc:sldMk cId="3984247348" sldId="2147375209"/>
            <ac:picMk id="31" creationId="{77EBC324-F007-87C2-E3F0-23AC53494875}"/>
          </ac:picMkLst>
        </pc:picChg>
        <pc:picChg chg="mod">
          <ac:chgData name="Becca Krouse" userId="fae6c063-940d-4a9c-9417-2927fa78202b" providerId="ADAL" clId="{AC08488A-A5E5-4BC4-A493-B1B8CF676639}" dt="2024-07-29T18:34:22.017" v="13297" actId="1076"/>
          <ac:picMkLst>
            <pc:docMk/>
            <pc:sldMk cId="3984247348" sldId="2147375209"/>
            <ac:picMk id="33" creationId="{468D0D54-6936-0EED-5202-EFDE5DD0B250}"/>
          </ac:picMkLst>
        </pc:picChg>
        <pc:picChg chg="add mod">
          <ac:chgData name="Becca Krouse" userId="fae6c063-940d-4a9c-9417-2927fa78202b" providerId="ADAL" clId="{AC08488A-A5E5-4BC4-A493-B1B8CF676639}" dt="2024-07-29T18:34:22.017" v="13297" actId="1076"/>
          <ac:picMkLst>
            <pc:docMk/>
            <pc:sldMk cId="3984247348" sldId="2147375209"/>
            <ac:picMk id="51" creationId="{9BCDFDB1-E74E-500E-5458-2D27FD8E914C}"/>
          </ac:picMkLst>
        </pc:picChg>
        <pc:picChg chg="add mod">
          <ac:chgData name="Becca Krouse" userId="fae6c063-940d-4a9c-9417-2927fa78202b" providerId="ADAL" clId="{AC08488A-A5E5-4BC4-A493-B1B8CF676639}" dt="2024-07-29T18:34:22.017" v="13297" actId="1076"/>
          <ac:picMkLst>
            <pc:docMk/>
            <pc:sldMk cId="3984247348" sldId="2147375209"/>
            <ac:picMk id="52" creationId="{EC027FC5-D6CC-D304-B0A4-2F337767E6C8}"/>
          </ac:picMkLst>
        </pc:picChg>
        <pc:picChg chg="mod">
          <ac:chgData name="Becca Krouse" userId="fae6c063-940d-4a9c-9417-2927fa78202b" providerId="ADAL" clId="{AC08488A-A5E5-4BC4-A493-B1B8CF676639}" dt="2024-07-29T14:02:33.246" v="12920"/>
          <ac:picMkLst>
            <pc:docMk/>
            <pc:sldMk cId="3984247348" sldId="2147375209"/>
            <ac:picMk id="55" creationId="{1FE4BB8C-5C41-130D-7C07-70C62EEC6915}"/>
          </ac:picMkLst>
        </pc:picChg>
        <pc:picChg chg="mod">
          <ac:chgData name="Becca Krouse" userId="fae6c063-940d-4a9c-9417-2927fa78202b" providerId="ADAL" clId="{AC08488A-A5E5-4BC4-A493-B1B8CF676639}" dt="2024-07-29T14:02:33.246" v="12920"/>
          <ac:picMkLst>
            <pc:docMk/>
            <pc:sldMk cId="3984247348" sldId="2147375209"/>
            <ac:picMk id="56" creationId="{9F701B7D-CC47-27F3-5EE2-DAE66B60B7EB}"/>
          </ac:picMkLst>
        </pc:picChg>
        <pc:cxnChg chg="mod">
          <ac:chgData name="Becca Krouse" userId="fae6c063-940d-4a9c-9417-2927fa78202b" providerId="ADAL" clId="{AC08488A-A5E5-4BC4-A493-B1B8CF676639}" dt="2024-07-29T14:01:24.949" v="12915" actId="14100"/>
          <ac:cxnSpMkLst>
            <pc:docMk/>
            <pc:sldMk cId="3984247348" sldId="2147375209"/>
            <ac:cxnSpMk id="5" creationId="{F0CAE65B-8409-3C9C-686F-48406017BB1B}"/>
          </ac:cxnSpMkLst>
        </pc:cxnChg>
        <pc:cxnChg chg="add del mod">
          <ac:chgData name="Becca Krouse" userId="fae6c063-940d-4a9c-9417-2927fa78202b" providerId="ADAL" clId="{AC08488A-A5E5-4BC4-A493-B1B8CF676639}" dt="2024-07-29T13:55:45.319" v="12779" actId="478"/>
          <ac:cxnSpMkLst>
            <pc:docMk/>
            <pc:sldMk cId="3984247348" sldId="2147375209"/>
            <ac:cxnSpMk id="11" creationId="{A1CDBEF5-5F31-A17B-E1D8-AC71900D3181}"/>
          </ac:cxnSpMkLst>
        </pc:cxnChg>
        <pc:cxnChg chg="add del mod">
          <ac:chgData name="Becca Krouse" userId="fae6c063-940d-4a9c-9417-2927fa78202b" providerId="ADAL" clId="{AC08488A-A5E5-4BC4-A493-B1B8CF676639}" dt="2024-07-29T13:55:45.319" v="12779" actId="478"/>
          <ac:cxnSpMkLst>
            <pc:docMk/>
            <pc:sldMk cId="3984247348" sldId="2147375209"/>
            <ac:cxnSpMk id="13" creationId="{DE5BFAB0-1086-720B-F93E-CDC253BC5748}"/>
          </ac:cxnSpMkLst>
        </pc:cxnChg>
        <pc:cxnChg chg="add del mod">
          <ac:chgData name="Becca Krouse" userId="fae6c063-940d-4a9c-9417-2927fa78202b" providerId="ADAL" clId="{AC08488A-A5E5-4BC4-A493-B1B8CF676639}" dt="2024-07-29T13:55:45.319" v="12779" actId="478"/>
          <ac:cxnSpMkLst>
            <pc:docMk/>
            <pc:sldMk cId="3984247348" sldId="2147375209"/>
            <ac:cxnSpMk id="36" creationId="{90C687B8-C33A-0471-F682-D133A931DB3D}"/>
          </ac:cxnSpMkLst>
        </pc:cxnChg>
        <pc:cxnChg chg="add del mod">
          <ac:chgData name="Becca Krouse" userId="fae6c063-940d-4a9c-9417-2927fa78202b" providerId="ADAL" clId="{AC08488A-A5E5-4BC4-A493-B1B8CF676639}" dt="2024-07-29T13:55:45.319" v="12779" actId="478"/>
          <ac:cxnSpMkLst>
            <pc:docMk/>
            <pc:sldMk cId="3984247348" sldId="2147375209"/>
            <ac:cxnSpMk id="39" creationId="{9716DE6B-2397-F26C-329F-F710E98CA18E}"/>
          </ac:cxnSpMkLst>
        </pc:cxnChg>
        <pc:cxnChg chg="add del mod">
          <ac:chgData name="Becca Krouse" userId="fae6c063-940d-4a9c-9417-2927fa78202b" providerId="ADAL" clId="{AC08488A-A5E5-4BC4-A493-B1B8CF676639}" dt="2024-07-29T13:55:45.319" v="12779" actId="478"/>
          <ac:cxnSpMkLst>
            <pc:docMk/>
            <pc:sldMk cId="3984247348" sldId="2147375209"/>
            <ac:cxnSpMk id="42" creationId="{C4621B04-BDAE-2E57-6CC5-2451F128120F}"/>
          </ac:cxnSpMkLst>
        </pc:cxnChg>
        <pc:cxnChg chg="add del mod">
          <ac:chgData name="Becca Krouse" userId="fae6c063-940d-4a9c-9417-2927fa78202b" providerId="ADAL" clId="{AC08488A-A5E5-4BC4-A493-B1B8CF676639}" dt="2024-07-29T18:34:19.373" v="13296" actId="478"/>
          <ac:cxnSpMkLst>
            <pc:docMk/>
            <pc:sldMk cId="3984247348" sldId="2147375209"/>
            <ac:cxnSpMk id="46" creationId="{DB739786-0B4A-F1D5-FADD-1688352B43DD}"/>
          </ac:cxnSpMkLst>
        </pc:cxnChg>
        <pc:cxnChg chg="add del mod">
          <ac:chgData name="Becca Krouse" userId="fae6c063-940d-4a9c-9417-2927fa78202b" providerId="ADAL" clId="{AC08488A-A5E5-4BC4-A493-B1B8CF676639}" dt="2024-07-29T18:34:18.525" v="13295" actId="478"/>
          <ac:cxnSpMkLst>
            <pc:docMk/>
            <pc:sldMk cId="3984247348" sldId="2147375209"/>
            <ac:cxnSpMk id="50" creationId="{910F1A1B-8903-C707-C817-A27E1777136F}"/>
          </ac:cxnSpMkLst>
        </pc:cxnChg>
      </pc:sldChg>
      <pc:sldChg chg="new del">
        <pc:chgData name="Becca Krouse" userId="fae6c063-940d-4a9c-9417-2927fa78202b" providerId="ADAL" clId="{AC08488A-A5E5-4BC4-A493-B1B8CF676639}" dt="2024-07-29T14:02:50.054" v="12924" actId="680"/>
        <pc:sldMkLst>
          <pc:docMk/>
          <pc:sldMk cId="1799278748" sldId="2147375210"/>
        </pc:sldMkLst>
      </pc:sldChg>
      <pc:sldChg chg="addSp delSp modSp add mod ord">
        <pc:chgData name="Becca Krouse" userId="fae6c063-940d-4a9c-9417-2927fa78202b" providerId="ADAL" clId="{AC08488A-A5E5-4BC4-A493-B1B8CF676639}" dt="2024-08-02T18:45:43.409" v="15460"/>
        <pc:sldMkLst>
          <pc:docMk/>
          <pc:sldMk cId="4083513764" sldId="2147375210"/>
        </pc:sldMkLst>
        <pc:spChg chg="del">
          <ac:chgData name="Becca Krouse" userId="fae6c063-940d-4a9c-9417-2927fa78202b" providerId="ADAL" clId="{AC08488A-A5E5-4BC4-A493-B1B8CF676639}" dt="2024-07-29T14:02:56.341" v="12926" actId="478"/>
          <ac:spMkLst>
            <pc:docMk/>
            <pc:sldMk cId="4083513764" sldId="2147375210"/>
            <ac:spMk id="6" creationId="{80FD6D35-D4ED-EF9A-98A1-81C3F6BFE47D}"/>
          </ac:spMkLst>
        </pc:spChg>
        <pc:spChg chg="mod">
          <ac:chgData name="Becca Krouse" userId="fae6c063-940d-4a9c-9417-2927fa78202b" providerId="ADAL" clId="{AC08488A-A5E5-4BC4-A493-B1B8CF676639}" dt="2024-07-29T14:11:43.798" v="13193" actId="1076"/>
          <ac:spMkLst>
            <pc:docMk/>
            <pc:sldMk cId="4083513764" sldId="2147375210"/>
            <ac:spMk id="7" creationId="{F5FA9941-B1E3-A9EC-467F-60632FC16498}"/>
          </ac:spMkLst>
        </pc:spChg>
        <pc:spChg chg="del">
          <ac:chgData name="Becca Krouse" userId="fae6c063-940d-4a9c-9417-2927fa78202b" providerId="ADAL" clId="{AC08488A-A5E5-4BC4-A493-B1B8CF676639}" dt="2024-07-29T14:03:22.318" v="12954" actId="478"/>
          <ac:spMkLst>
            <pc:docMk/>
            <pc:sldMk cId="4083513764" sldId="2147375210"/>
            <ac:spMk id="9" creationId="{84D5E477-7C89-5D26-8D8F-7F1B73897617}"/>
          </ac:spMkLst>
        </pc:spChg>
        <pc:spChg chg="add mod">
          <ac:chgData name="Becca Krouse" userId="fae6c063-940d-4a9c-9417-2927fa78202b" providerId="ADAL" clId="{AC08488A-A5E5-4BC4-A493-B1B8CF676639}" dt="2024-07-29T14:09:22.567" v="13122" actId="207"/>
          <ac:spMkLst>
            <pc:docMk/>
            <pc:sldMk cId="4083513764" sldId="2147375210"/>
            <ac:spMk id="27" creationId="{9D30B1A0-94AC-4798-66EA-A689FFBA5262}"/>
          </ac:spMkLst>
        </pc:spChg>
        <pc:spChg chg="del mod">
          <ac:chgData name="Becca Krouse" userId="fae6c063-940d-4a9c-9417-2927fa78202b" providerId="ADAL" clId="{AC08488A-A5E5-4BC4-A493-B1B8CF676639}" dt="2024-07-29T14:03:27.389" v="12959" actId="478"/>
          <ac:spMkLst>
            <pc:docMk/>
            <pc:sldMk cId="4083513764" sldId="2147375210"/>
            <ac:spMk id="32" creationId="{D9D43F03-C83D-0286-699F-529C84AC19F3}"/>
          </ac:spMkLst>
        </pc:spChg>
        <pc:spChg chg="add mod">
          <ac:chgData name="Becca Krouse" userId="fae6c063-940d-4a9c-9417-2927fa78202b" providerId="ADAL" clId="{AC08488A-A5E5-4BC4-A493-B1B8CF676639}" dt="2024-07-29T14:09:07.725" v="13117" actId="1076"/>
          <ac:spMkLst>
            <pc:docMk/>
            <pc:sldMk cId="4083513764" sldId="2147375210"/>
            <ac:spMk id="35" creationId="{4FD19C04-B3AD-A33A-CFEB-D849FA5E6980}"/>
          </ac:spMkLst>
        </pc:spChg>
        <pc:spChg chg="add mod">
          <ac:chgData name="Becca Krouse" userId="fae6c063-940d-4a9c-9417-2927fa78202b" providerId="ADAL" clId="{AC08488A-A5E5-4BC4-A493-B1B8CF676639}" dt="2024-07-29T14:06:46.452" v="13047" actId="1076"/>
          <ac:spMkLst>
            <pc:docMk/>
            <pc:sldMk cId="4083513764" sldId="2147375210"/>
            <ac:spMk id="36" creationId="{306CB01D-8177-481C-E491-CBAB1475E5D6}"/>
          </ac:spMkLst>
        </pc:spChg>
        <pc:spChg chg="add mod">
          <ac:chgData name="Becca Krouse" userId="fae6c063-940d-4a9c-9417-2927fa78202b" providerId="ADAL" clId="{AC08488A-A5E5-4BC4-A493-B1B8CF676639}" dt="2024-07-29T14:10:32.028" v="13153" actId="1076"/>
          <ac:spMkLst>
            <pc:docMk/>
            <pc:sldMk cId="4083513764" sldId="2147375210"/>
            <ac:spMk id="62" creationId="{644D439C-C9ED-84FA-4CD8-86723F290798}"/>
          </ac:spMkLst>
        </pc:spChg>
        <pc:spChg chg="add mod">
          <ac:chgData name="Becca Krouse" userId="fae6c063-940d-4a9c-9417-2927fa78202b" providerId="ADAL" clId="{AC08488A-A5E5-4BC4-A493-B1B8CF676639}" dt="2024-07-29T14:09:41.174" v="13141" actId="1076"/>
          <ac:spMkLst>
            <pc:docMk/>
            <pc:sldMk cId="4083513764" sldId="2147375210"/>
            <ac:spMk id="63" creationId="{4B4F480E-30F7-4728-3101-BC021A8B5830}"/>
          </ac:spMkLst>
        </pc:spChg>
        <pc:spChg chg="add del mod">
          <ac:chgData name="Becca Krouse" userId="fae6c063-940d-4a9c-9417-2927fa78202b" providerId="ADAL" clId="{AC08488A-A5E5-4BC4-A493-B1B8CF676639}" dt="2024-07-29T14:09:27.119" v="13123" actId="478"/>
          <ac:spMkLst>
            <pc:docMk/>
            <pc:sldMk cId="4083513764" sldId="2147375210"/>
            <ac:spMk id="71" creationId="{A9F02432-ECF5-EE74-33D2-CC53AD5C7D99}"/>
          </ac:spMkLst>
        </pc:spChg>
        <pc:spChg chg="add mod">
          <ac:chgData name="Becca Krouse" userId="fae6c063-940d-4a9c-9417-2927fa78202b" providerId="ADAL" clId="{AC08488A-A5E5-4BC4-A493-B1B8CF676639}" dt="2024-07-29T14:11:39.803" v="13192" actId="1076"/>
          <ac:spMkLst>
            <pc:docMk/>
            <pc:sldMk cId="4083513764" sldId="2147375210"/>
            <ac:spMk id="75" creationId="{DB8915B3-CBA0-82B2-470C-D6159FE62470}"/>
          </ac:spMkLst>
        </pc:spChg>
        <pc:spChg chg="add del mod">
          <ac:chgData name="Becca Krouse" userId="fae6c063-940d-4a9c-9417-2927fa78202b" providerId="ADAL" clId="{AC08488A-A5E5-4BC4-A493-B1B8CF676639}" dt="2024-07-29T14:10:01.997" v="13146" actId="478"/>
          <ac:spMkLst>
            <pc:docMk/>
            <pc:sldMk cId="4083513764" sldId="2147375210"/>
            <ac:spMk id="76" creationId="{BE5DECB2-B975-02F0-D70F-0CF87BE5BF2B}"/>
          </ac:spMkLst>
        </pc:spChg>
        <pc:grpChg chg="del">
          <ac:chgData name="Becca Krouse" userId="fae6c063-940d-4a9c-9417-2927fa78202b" providerId="ADAL" clId="{AC08488A-A5E5-4BC4-A493-B1B8CF676639}" dt="2024-07-29T14:02:56.341" v="12926" actId="478"/>
          <ac:grpSpMkLst>
            <pc:docMk/>
            <pc:sldMk cId="4083513764" sldId="2147375210"/>
            <ac:grpSpMk id="14" creationId="{F30A49DF-0573-2EC7-0C84-94B4436D45F5}"/>
          </ac:grpSpMkLst>
        </pc:grpChg>
        <pc:grpChg chg="add del mod">
          <ac:chgData name="Becca Krouse" userId="fae6c063-940d-4a9c-9417-2927fa78202b" providerId="ADAL" clId="{AC08488A-A5E5-4BC4-A493-B1B8CF676639}" dt="2024-07-29T14:08:48.560" v="13107" actId="478"/>
          <ac:grpSpMkLst>
            <pc:docMk/>
            <pc:sldMk cId="4083513764" sldId="2147375210"/>
            <ac:grpSpMk id="44" creationId="{A4C3511F-F5FA-B186-DD9F-2D090BB04C35}"/>
          </ac:grpSpMkLst>
        </pc:grpChg>
        <pc:grpChg chg="add del mod">
          <ac:chgData name="Becca Krouse" userId="fae6c063-940d-4a9c-9417-2927fa78202b" providerId="ADAL" clId="{AC08488A-A5E5-4BC4-A493-B1B8CF676639}" dt="2024-07-29T14:08:49.145" v="13108" actId="478"/>
          <ac:grpSpMkLst>
            <pc:docMk/>
            <pc:sldMk cId="4083513764" sldId="2147375210"/>
            <ac:grpSpMk id="49" creationId="{464C76C4-B241-38BF-2DD9-E396D2D6BE28}"/>
          </ac:grpSpMkLst>
        </pc:grpChg>
        <pc:grpChg chg="mod">
          <ac:chgData name="Becca Krouse" userId="fae6c063-940d-4a9c-9417-2927fa78202b" providerId="ADAL" clId="{AC08488A-A5E5-4BC4-A493-B1B8CF676639}" dt="2024-07-29T14:05:26.930" v="13000" actId="1076"/>
          <ac:grpSpMkLst>
            <pc:docMk/>
            <pc:sldMk cId="4083513764" sldId="2147375210"/>
            <ac:grpSpMk id="54" creationId="{DD2407FC-C0B3-DFB4-4A9D-27A9D43B4EEA}"/>
          </ac:grpSpMkLst>
        </pc:grpChg>
        <pc:grpChg chg="add del mod">
          <ac:chgData name="Becca Krouse" userId="fae6c063-940d-4a9c-9417-2927fa78202b" providerId="ADAL" clId="{AC08488A-A5E5-4BC4-A493-B1B8CF676639}" dt="2024-07-29T14:09:37.065" v="13138" actId="478"/>
          <ac:grpSpMkLst>
            <pc:docMk/>
            <pc:sldMk cId="4083513764" sldId="2147375210"/>
            <ac:grpSpMk id="65" creationId="{6AE8E955-6521-C834-B158-E5AC99FA09F7}"/>
          </ac:grpSpMkLst>
        </pc:grpChg>
        <pc:grpChg chg="add del mod">
          <ac:chgData name="Becca Krouse" userId="fae6c063-940d-4a9c-9417-2927fa78202b" providerId="ADAL" clId="{AC08488A-A5E5-4BC4-A493-B1B8CF676639}" dt="2024-07-29T14:09:38.960" v="13140" actId="478"/>
          <ac:grpSpMkLst>
            <pc:docMk/>
            <pc:sldMk cId="4083513764" sldId="2147375210"/>
            <ac:grpSpMk id="68" creationId="{DF4F6B80-CBAA-766C-3E11-E2FF11BC758B}"/>
          </ac:grpSpMkLst>
        </pc:grpChg>
        <pc:picChg chg="del">
          <ac:chgData name="Becca Krouse" userId="fae6c063-940d-4a9c-9417-2927fa78202b" providerId="ADAL" clId="{AC08488A-A5E5-4BC4-A493-B1B8CF676639}" dt="2024-07-29T14:02:56.341" v="12926" actId="478"/>
          <ac:picMkLst>
            <pc:docMk/>
            <pc:sldMk cId="4083513764" sldId="2147375210"/>
            <ac:picMk id="3" creationId="{436BDBAC-2D25-4A55-EFA8-81C379154E75}"/>
          </ac:picMkLst>
        </pc:picChg>
        <pc:picChg chg="mod">
          <ac:chgData name="Becca Krouse" userId="fae6c063-940d-4a9c-9417-2927fa78202b" providerId="ADAL" clId="{AC08488A-A5E5-4BC4-A493-B1B8CF676639}" dt="2024-07-29T14:05:25.711" v="12999" actId="1076"/>
          <ac:picMkLst>
            <pc:docMk/>
            <pc:sldMk cId="4083513764" sldId="2147375210"/>
            <ac:picMk id="8" creationId="{506D1756-92F6-D5E5-BCB2-3C3638AC3A7F}"/>
          </ac:picMkLst>
        </pc:picChg>
        <pc:picChg chg="del">
          <ac:chgData name="Becca Krouse" userId="fae6c063-940d-4a9c-9417-2927fa78202b" providerId="ADAL" clId="{AC08488A-A5E5-4BC4-A493-B1B8CF676639}" dt="2024-07-29T14:03:23.856" v="12955" actId="478"/>
          <ac:picMkLst>
            <pc:docMk/>
            <pc:sldMk cId="4083513764" sldId="2147375210"/>
            <ac:picMk id="10" creationId="{104FF219-5892-559D-FDC2-6FE11D651482}"/>
          </ac:picMkLst>
        </pc:picChg>
        <pc:picChg chg="del">
          <ac:chgData name="Becca Krouse" userId="fae6c063-940d-4a9c-9417-2927fa78202b" providerId="ADAL" clId="{AC08488A-A5E5-4BC4-A493-B1B8CF676639}" dt="2024-07-29T14:02:56.341" v="12926" actId="478"/>
          <ac:picMkLst>
            <pc:docMk/>
            <pc:sldMk cId="4083513764" sldId="2147375210"/>
            <ac:picMk id="20" creationId="{0556C626-86CA-733D-19B6-6753A7895EA8}"/>
          </ac:picMkLst>
        </pc:picChg>
        <pc:picChg chg="del">
          <ac:chgData name="Becca Krouse" userId="fae6c063-940d-4a9c-9417-2927fa78202b" providerId="ADAL" clId="{AC08488A-A5E5-4BC4-A493-B1B8CF676639}" dt="2024-07-29T14:02:58.620" v="12927" actId="478"/>
          <ac:picMkLst>
            <pc:docMk/>
            <pc:sldMk cId="4083513764" sldId="2147375210"/>
            <ac:picMk id="21" creationId="{0E8143CD-7697-61BF-B75F-EA67FFA00A2B}"/>
          </ac:picMkLst>
        </pc:picChg>
        <pc:picChg chg="del">
          <ac:chgData name="Becca Krouse" userId="fae6c063-940d-4a9c-9417-2927fa78202b" providerId="ADAL" clId="{AC08488A-A5E5-4BC4-A493-B1B8CF676639}" dt="2024-07-29T14:02:56.341" v="12926" actId="478"/>
          <ac:picMkLst>
            <pc:docMk/>
            <pc:sldMk cId="4083513764" sldId="2147375210"/>
            <ac:picMk id="22" creationId="{08550B58-0EED-5D41-E94A-F60A4482B048}"/>
          </ac:picMkLst>
        </pc:picChg>
        <pc:picChg chg="mod">
          <ac:chgData name="Becca Krouse" userId="fae6c063-940d-4a9c-9417-2927fa78202b" providerId="ADAL" clId="{AC08488A-A5E5-4BC4-A493-B1B8CF676639}" dt="2024-07-29T14:10:23.092" v="13149" actId="1076"/>
          <ac:picMkLst>
            <pc:docMk/>
            <pc:sldMk cId="4083513764" sldId="2147375210"/>
            <ac:picMk id="24" creationId="{7F36D174-C0CA-5ED4-1A28-4772E93E7498}"/>
          </ac:picMkLst>
        </pc:picChg>
        <pc:picChg chg="del">
          <ac:chgData name="Becca Krouse" userId="fae6c063-940d-4a9c-9417-2927fa78202b" providerId="ADAL" clId="{AC08488A-A5E5-4BC4-A493-B1B8CF676639}" dt="2024-07-29T14:02:56.341" v="12926" actId="478"/>
          <ac:picMkLst>
            <pc:docMk/>
            <pc:sldMk cId="4083513764" sldId="2147375210"/>
            <ac:picMk id="28" creationId="{250DF687-1143-CE6D-01FB-94ADE269B8EF}"/>
          </ac:picMkLst>
        </pc:picChg>
        <pc:picChg chg="mod">
          <ac:chgData name="Becca Krouse" userId="fae6c063-940d-4a9c-9417-2927fa78202b" providerId="ADAL" clId="{AC08488A-A5E5-4BC4-A493-B1B8CF676639}" dt="2024-07-29T14:10:24.726" v="13150" actId="1076"/>
          <ac:picMkLst>
            <pc:docMk/>
            <pc:sldMk cId="4083513764" sldId="2147375210"/>
            <ac:picMk id="29" creationId="{590D599C-A923-5D76-8473-F13DE0CD4192}"/>
          </ac:picMkLst>
        </pc:picChg>
        <pc:picChg chg="mod">
          <ac:chgData name="Becca Krouse" userId="fae6c063-940d-4a9c-9417-2927fa78202b" providerId="ADAL" clId="{AC08488A-A5E5-4BC4-A493-B1B8CF676639}" dt="2024-07-29T14:09:04.022" v="13115" actId="1076"/>
          <ac:picMkLst>
            <pc:docMk/>
            <pc:sldMk cId="4083513764" sldId="2147375210"/>
            <ac:picMk id="30" creationId="{B97EF664-FF40-5241-7A53-94F1DA0F39BC}"/>
          </ac:picMkLst>
        </pc:picChg>
        <pc:picChg chg="mod">
          <ac:chgData name="Becca Krouse" userId="fae6c063-940d-4a9c-9417-2927fa78202b" providerId="ADAL" clId="{AC08488A-A5E5-4BC4-A493-B1B8CF676639}" dt="2024-07-29T14:09:05.623" v="13116" actId="1076"/>
          <ac:picMkLst>
            <pc:docMk/>
            <pc:sldMk cId="4083513764" sldId="2147375210"/>
            <ac:picMk id="31" creationId="{77EBC324-F007-87C2-E3F0-23AC53494875}"/>
          </ac:picMkLst>
        </pc:picChg>
        <pc:picChg chg="del">
          <ac:chgData name="Becca Krouse" userId="fae6c063-940d-4a9c-9417-2927fa78202b" providerId="ADAL" clId="{AC08488A-A5E5-4BC4-A493-B1B8CF676639}" dt="2024-07-29T14:03:22.318" v="12954" actId="478"/>
          <ac:picMkLst>
            <pc:docMk/>
            <pc:sldMk cId="4083513764" sldId="2147375210"/>
            <ac:picMk id="33" creationId="{468D0D54-6936-0EED-5202-EFDE5DD0B250}"/>
          </ac:picMkLst>
        </pc:picChg>
        <pc:picChg chg="mod">
          <ac:chgData name="Becca Krouse" userId="fae6c063-940d-4a9c-9417-2927fa78202b" providerId="ADAL" clId="{AC08488A-A5E5-4BC4-A493-B1B8CF676639}" dt="2024-07-29T14:06:11.512" v="13032"/>
          <ac:picMkLst>
            <pc:docMk/>
            <pc:sldMk cId="4083513764" sldId="2147375210"/>
            <ac:picMk id="45" creationId="{9E4AC680-93D8-942A-6B03-66B2E903E283}"/>
          </ac:picMkLst>
        </pc:picChg>
        <pc:picChg chg="mod">
          <ac:chgData name="Becca Krouse" userId="fae6c063-940d-4a9c-9417-2927fa78202b" providerId="ADAL" clId="{AC08488A-A5E5-4BC4-A493-B1B8CF676639}" dt="2024-07-29T14:06:11.512" v="13032"/>
          <ac:picMkLst>
            <pc:docMk/>
            <pc:sldMk cId="4083513764" sldId="2147375210"/>
            <ac:picMk id="47" creationId="{66FEDE49-19C1-779B-744B-5DA3AC74D46E}"/>
          </ac:picMkLst>
        </pc:picChg>
        <pc:picChg chg="del">
          <ac:chgData name="Becca Krouse" userId="fae6c063-940d-4a9c-9417-2927fa78202b" providerId="ADAL" clId="{AC08488A-A5E5-4BC4-A493-B1B8CF676639}" dt="2024-07-29T14:03:22.318" v="12954" actId="478"/>
          <ac:picMkLst>
            <pc:docMk/>
            <pc:sldMk cId="4083513764" sldId="2147375210"/>
            <ac:picMk id="51" creationId="{9BCDFDB1-E74E-500E-5458-2D27FD8E914C}"/>
          </ac:picMkLst>
        </pc:picChg>
        <pc:picChg chg="del">
          <ac:chgData name="Becca Krouse" userId="fae6c063-940d-4a9c-9417-2927fa78202b" providerId="ADAL" clId="{AC08488A-A5E5-4BC4-A493-B1B8CF676639}" dt="2024-07-29T14:03:24.372" v="12956" actId="478"/>
          <ac:picMkLst>
            <pc:docMk/>
            <pc:sldMk cId="4083513764" sldId="2147375210"/>
            <ac:picMk id="52" creationId="{EC027FC5-D6CC-D304-B0A4-2F337767E6C8}"/>
          </ac:picMkLst>
        </pc:picChg>
        <pc:picChg chg="mod">
          <ac:chgData name="Becca Krouse" userId="fae6c063-940d-4a9c-9417-2927fa78202b" providerId="ADAL" clId="{AC08488A-A5E5-4BC4-A493-B1B8CF676639}" dt="2024-07-29T14:06:48.935" v="13048"/>
          <ac:picMkLst>
            <pc:docMk/>
            <pc:sldMk cId="4083513764" sldId="2147375210"/>
            <ac:picMk id="53" creationId="{28760892-8B71-EC84-0721-A4C635B4FF96}"/>
          </ac:picMkLst>
        </pc:picChg>
        <pc:picChg chg="mod">
          <ac:chgData name="Becca Krouse" userId="fae6c063-940d-4a9c-9417-2927fa78202b" providerId="ADAL" clId="{AC08488A-A5E5-4BC4-A493-B1B8CF676639}" dt="2024-07-29T14:06:48.935" v="13048"/>
          <ac:picMkLst>
            <pc:docMk/>
            <pc:sldMk cId="4083513764" sldId="2147375210"/>
            <ac:picMk id="57" creationId="{57826176-2DA3-17DF-7394-B1DD5C4F6C3C}"/>
          </ac:picMkLst>
        </pc:picChg>
        <pc:picChg chg="add del mod">
          <ac:chgData name="Becca Krouse" userId="fae6c063-940d-4a9c-9417-2927fa78202b" providerId="ADAL" clId="{AC08488A-A5E5-4BC4-A493-B1B8CF676639}" dt="2024-07-29T14:08:07.869" v="13099" actId="478"/>
          <ac:picMkLst>
            <pc:docMk/>
            <pc:sldMk cId="4083513764" sldId="2147375210"/>
            <ac:picMk id="58" creationId="{FCD0AEC2-E4FA-4E4B-92B8-107B13AC91F2}"/>
          </ac:picMkLst>
        </pc:picChg>
        <pc:picChg chg="add mod">
          <ac:chgData name="Becca Krouse" userId="fae6c063-940d-4a9c-9417-2927fa78202b" providerId="ADAL" clId="{AC08488A-A5E5-4BC4-A493-B1B8CF676639}" dt="2024-07-29T14:10:34.246" v="13154" actId="1076"/>
          <ac:picMkLst>
            <pc:docMk/>
            <pc:sldMk cId="4083513764" sldId="2147375210"/>
            <ac:picMk id="59" creationId="{50697614-EE00-A2D1-BE09-A1615DA975F4}"/>
          </ac:picMkLst>
        </pc:picChg>
        <pc:picChg chg="add del mod">
          <ac:chgData name="Becca Krouse" userId="fae6c063-940d-4a9c-9417-2927fa78202b" providerId="ADAL" clId="{AC08488A-A5E5-4BC4-A493-B1B8CF676639}" dt="2024-07-29T14:07:59.477" v="13085" actId="478"/>
          <ac:picMkLst>
            <pc:docMk/>
            <pc:sldMk cId="4083513764" sldId="2147375210"/>
            <ac:picMk id="60" creationId="{7BD18105-D128-5954-2C31-2E9434796612}"/>
          </ac:picMkLst>
        </pc:picChg>
        <pc:picChg chg="add del mod">
          <ac:chgData name="Becca Krouse" userId="fae6c063-940d-4a9c-9417-2927fa78202b" providerId="ADAL" clId="{AC08488A-A5E5-4BC4-A493-B1B8CF676639}" dt="2024-07-29T14:07:59.477" v="13085" actId="478"/>
          <ac:picMkLst>
            <pc:docMk/>
            <pc:sldMk cId="4083513764" sldId="2147375210"/>
            <ac:picMk id="61" creationId="{570AFE36-BB07-30E6-B3C0-39385FE63A07}"/>
          </ac:picMkLst>
        </pc:picChg>
        <pc:picChg chg="mod">
          <ac:chgData name="Becca Krouse" userId="fae6c063-940d-4a9c-9417-2927fa78202b" providerId="ADAL" clId="{AC08488A-A5E5-4BC4-A493-B1B8CF676639}" dt="2024-07-29T14:07:31.700" v="13060" actId="1076"/>
          <ac:picMkLst>
            <pc:docMk/>
            <pc:sldMk cId="4083513764" sldId="2147375210"/>
            <ac:picMk id="66" creationId="{D022565B-F5C3-0F81-8DAA-101559B0A3D3}"/>
          </ac:picMkLst>
        </pc:picChg>
        <pc:picChg chg="mod">
          <ac:chgData name="Becca Krouse" userId="fae6c063-940d-4a9c-9417-2927fa78202b" providerId="ADAL" clId="{AC08488A-A5E5-4BC4-A493-B1B8CF676639}" dt="2024-07-29T14:07:31.700" v="13060" actId="1076"/>
          <ac:picMkLst>
            <pc:docMk/>
            <pc:sldMk cId="4083513764" sldId="2147375210"/>
            <ac:picMk id="67" creationId="{A0564272-081A-76D4-77E0-4F5445175C4D}"/>
          </ac:picMkLst>
        </pc:picChg>
        <pc:picChg chg="mod">
          <ac:chgData name="Becca Krouse" userId="fae6c063-940d-4a9c-9417-2927fa78202b" providerId="ADAL" clId="{AC08488A-A5E5-4BC4-A493-B1B8CF676639}" dt="2024-07-29T14:07:31.700" v="13060" actId="1076"/>
          <ac:picMkLst>
            <pc:docMk/>
            <pc:sldMk cId="4083513764" sldId="2147375210"/>
            <ac:picMk id="69" creationId="{49DC8ADD-1067-B8F4-5E96-73740986E986}"/>
          </ac:picMkLst>
        </pc:picChg>
        <pc:picChg chg="mod">
          <ac:chgData name="Becca Krouse" userId="fae6c063-940d-4a9c-9417-2927fa78202b" providerId="ADAL" clId="{AC08488A-A5E5-4BC4-A493-B1B8CF676639}" dt="2024-07-29T14:07:31.700" v="13060" actId="1076"/>
          <ac:picMkLst>
            <pc:docMk/>
            <pc:sldMk cId="4083513764" sldId="2147375210"/>
            <ac:picMk id="70" creationId="{6220196E-C9CC-24DB-3B63-4A8C8527BBB3}"/>
          </ac:picMkLst>
        </pc:picChg>
        <pc:picChg chg="add mod">
          <ac:chgData name="Becca Krouse" userId="fae6c063-940d-4a9c-9417-2927fa78202b" providerId="ADAL" clId="{AC08488A-A5E5-4BC4-A493-B1B8CF676639}" dt="2024-07-29T14:11:34.276" v="13190" actId="14100"/>
          <ac:picMkLst>
            <pc:docMk/>
            <pc:sldMk cId="4083513764" sldId="2147375210"/>
            <ac:picMk id="72" creationId="{A7328FC3-A38A-4DEA-7122-8DE63833DF39}"/>
          </ac:picMkLst>
        </pc:picChg>
        <pc:picChg chg="add mod">
          <ac:chgData name="Becca Krouse" userId="fae6c063-940d-4a9c-9417-2927fa78202b" providerId="ADAL" clId="{AC08488A-A5E5-4BC4-A493-B1B8CF676639}" dt="2024-07-29T14:11:36.403" v="13191" actId="1076"/>
          <ac:picMkLst>
            <pc:docMk/>
            <pc:sldMk cId="4083513764" sldId="2147375210"/>
            <ac:picMk id="80" creationId="{B7AAD55F-AA3F-5868-7431-8A212F8AD7D8}"/>
          </ac:picMkLst>
        </pc:picChg>
        <pc:cxnChg chg="mod">
          <ac:chgData name="Becca Krouse" userId="fae6c063-940d-4a9c-9417-2927fa78202b" providerId="ADAL" clId="{AC08488A-A5E5-4BC4-A493-B1B8CF676639}" dt="2024-07-29T14:05:24.373" v="12998" actId="1076"/>
          <ac:cxnSpMkLst>
            <pc:docMk/>
            <pc:sldMk cId="4083513764" sldId="2147375210"/>
            <ac:cxnSpMk id="5" creationId="{F0CAE65B-8409-3C9C-686F-48406017BB1B}"/>
          </ac:cxnSpMkLst>
        </pc:cxnChg>
        <pc:cxnChg chg="add mod">
          <ac:chgData name="Becca Krouse" userId="fae6c063-940d-4a9c-9417-2927fa78202b" providerId="ADAL" clId="{AC08488A-A5E5-4BC4-A493-B1B8CF676639}" dt="2024-07-29T14:09:11.322" v="13118" actId="14100"/>
          <ac:cxnSpMkLst>
            <pc:docMk/>
            <pc:sldMk cId="4083513764" sldId="2147375210"/>
            <ac:cxnSpMk id="17" creationId="{1CC7D9D5-C83B-CC0C-BFB1-D45D7031A9FC}"/>
          </ac:cxnSpMkLst>
        </pc:cxnChg>
        <pc:cxnChg chg="add mod">
          <ac:chgData name="Becca Krouse" userId="fae6c063-940d-4a9c-9417-2927fa78202b" providerId="ADAL" clId="{AC08488A-A5E5-4BC4-A493-B1B8CF676639}" dt="2024-07-29T14:05:44.936" v="13006" actId="14100"/>
          <ac:cxnSpMkLst>
            <pc:docMk/>
            <pc:sldMk cId="4083513764" sldId="2147375210"/>
            <ac:cxnSpMk id="23" creationId="{2A635711-F799-6F7D-13B5-70DC55F28657}"/>
          </ac:cxnSpMkLst>
        </pc:cxnChg>
        <pc:cxnChg chg="add del mod">
          <ac:chgData name="Becca Krouse" userId="fae6c063-940d-4a9c-9417-2927fa78202b" providerId="ADAL" clId="{AC08488A-A5E5-4BC4-A493-B1B8CF676639}" dt="2024-07-29T14:08:47.125" v="13105" actId="478"/>
          <ac:cxnSpMkLst>
            <pc:docMk/>
            <pc:sldMk cId="4083513764" sldId="2147375210"/>
            <ac:cxnSpMk id="42" creationId="{BE84BFCE-8CF0-C46A-7D7D-9295A35B7A37}"/>
          </ac:cxnSpMkLst>
        </pc:cxnChg>
        <pc:cxnChg chg="del">
          <ac:chgData name="Becca Krouse" userId="fae6c063-940d-4a9c-9417-2927fa78202b" providerId="ADAL" clId="{AC08488A-A5E5-4BC4-A493-B1B8CF676639}" dt="2024-07-29T14:03:22.318" v="12954" actId="478"/>
          <ac:cxnSpMkLst>
            <pc:docMk/>
            <pc:sldMk cId="4083513764" sldId="2147375210"/>
            <ac:cxnSpMk id="46" creationId="{DB739786-0B4A-F1D5-FADD-1688352B43DD}"/>
          </ac:cxnSpMkLst>
        </pc:cxnChg>
        <pc:cxnChg chg="del">
          <ac:chgData name="Becca Krouse" userId="fae6c063-940d-4a9c-9417-2927fa78202b" providerId="ADAL" clId="{AC08488A-A5E5-4BC4-A493-B1B8CF676639}" dt="2024-07-29T14:03:25.325" v="12957" actId="478"/>
          <ac:cxnSpMkLst>
            <pc:docMk/>
            <pc:sldMk cId="4083513764" sldId="2147375210"/>
            <ac:cxnSpMk id="50" creationId="{910F1A1B-8903-C707-C817-A27E1777136F}"/>
          </ac:cxnSpMkLst>
        </pc:cxnChg>
        <pc:cxnChg chg="add del mod">
          <ac:chgData name="Becca Krouse" userId="fae6c063-940d-4a9c-9417-2927fa78202b" providerId="ADAL" clId="{AC08488A-A5E5-4BC4-A493-B1B8CF676639}" dt="2024-07-29T14:09:37.853" v="13139" actId="478"/>
          <ac:cxnSpMkLst>
            <pc:docMk/>
            <pc:sldMk cId="4083513764" sldId="2147375210"/>
            <ac:cxnSpMk id="64" creationId="{E68A1BD6-14BE-E6FE-2587-512137327167}"/>
          </ac:cxnSpMkLst>
        </pc:cxnChg>
        <pc:cxnChg chg="add mod">
          <ac:chgData name="Becca Krouse" userId="fae6c063-940d-4a9c-9417-2927fa78202b" providerId="ADAL" clId="{AC08488A-A5E5-4BC4-A493-B1B8CF676639}" dt="2024-07-29T14:10:20.807" v="13148" actId="13822"/>
          <ac:cxnSpMkLst>
            <pc:docMk/>
            <pc:sldMk cId="4083513764" sldId="2147375210"/>
            <ac:cxnSpMk id="78" creationId="{5124125B-2898-7BE2-F218-3473DFCFBE9B}"/>
          </ac:cxnSpMkLst>
        </pc:cxnChg>
        <pc:cxnChg chg="add mod">
          <ac:chgData name="Becca Krouse" userId="fae6c063-940d-4a9c-9417-2927fa78202b" providerId="ADAL" clId="{AC08488A-A5E5-4BC4-A493-B1B8CF676639}" dt="2024-07-29T14:10:30.198" v="13152" actId="1076"/>
          <ac:cxnSpMkLst>
            <pc:docMk/>
            <pc:sldMk cId="4083513764" sldId="2147375210"/>
            <ac:cxnSpMk id="79" creationId="{70627A17-FD61-D571-36A9-A0B5D0109441}"/>
          </ac:cxnSpMkLst>
        </pc:cxnChg>
      </pc:sldChg>
      <pc:sldChg chg="delSp modSp add del mod">
        <pc:chgData name="Becca Krouse" userId="fae6c063-940d-4a9c-9417-2927fa78202b" providerId="ADAL" clId="{AC08488A-A5E5-4BC4-A493-B1B8CF676639}" dt="2024-07-29T18:34:07.600" v="13294" actId="47"/>
        <pc:sldMkLst>
          <pc:docMk/>
          <pc:sldMk cId="3202172658" sldId="2147375211"/>
        </pc:sldMkLst>
        <pc:spChg chg="mod">
          <ac:chgData name="Becca Krouse" userId="fae6c063-940d-4a9c-9417-2927fa78202b" providerId="ADAL" clId="{AC08488A-A5E5-4BC4-A493-B1B8CF676639}" dt="2024-07-29T16:34:25.954" v="13289" actId="1076"/>
          <ac:spMkLst>
            <pc:docMk/>
            <pc:sldMk cId="3202172658" sldId="2147375211"/>
            <ac:spMk id="6" creationId="{80FD6D35-D4ED-EF9A-98A1-81C3F6BFE47D}"/>
          </ac:spMkLst>
        </pc:spChg>
        <pc:spChg chg="del">
          <ac:chgData name="Becca Krouse" userId="fae6c063-940d-4a9c-9417-2927fa78202b" providerId="ADAL" clId="{AC08488A-A5E5-4BC4-A493-B1B8CF676639}" dt="2024-07-29T16:34:13.413" v="13285" actId="478"/>
          <ac:spMkLst>
            <pc:docMk/>
            <pc:sldMk cId="3202172658" sldId="2147375211"/>
            <ac:spMk id="9" creationId="{84D5E477-7C89-5D26-8D8F-7F1B73897617}"/>
          </ac:spMkLst>
        </pc:spChg>
        <pc:spChg chg="del mod">
          <ac:chgData name="Becca Krouse" userId="fae6c063-940d-4a9c-9417-2927fa78202b" providerId="ADAL" clId="{AC08488A-A5E5-4BC4-A493-B1B8CF676639}" dt="2024-07-29T16:34:15.902" v="13287" actId="478"/>
          <ac:spMkLst>
            <pc:docMk/>
            <pc:sldMk cId="3202172658" sldId="2147375211"/>
            <ac:spMk id="32" creationId="{D9D43F03-C83D-0286-699F-529C84AC19F3}"/>
          </ac:spMkLst>
        </pc:spChg>
        <pc:picChg chg="del">
          <ac:chgData name="Becca Krouse" userId="fae6c063-940d-4a9c-9417-2927fa78202b" providerId="ADAL" clId="{AC08488A-A5E5-4BC4-A493-B1B8CF676639}" dt="2024-07-29T16:34:04.069" v="13274" actId="478"/>
          <ac:picMkLst>
            <pc:docMk/>
            <pc:sldMk cId="3202172658" sldId="2147375211"/>
            <ac:picMk id="3" creationId="{436BDBAC-2D25-4A55-EFA8-81C379154E75}"/>
          </ac:picMkLst>
        </pc:picChg>
        <pc:picChg chg="del">
          <ac:chgData name="Becca Krouse" userId="fae6c063-940d-4a9c-9417-2927fa78202b" providerId="ADAL" clId="{AC08488A-A5E5-4BC4-A493-B1B8CF676639}" dt="2024-07-29T16:34:03.213" v="13272" actId="478"/>
          <ac:picMkLst>
            <pc:docMk/>
            <pc:sldMk cId="3202172658" sldId="2147375211"/>
            <ac:picMk id="20" creationId="{0556C626-86CA-733D-19B6-6753A7895EA8}"/>
          </ac:picMkLst>
        </pc:picChg>
        <pc:picChg chg="del">
          <ac:chgData name="Becca Krouse" userId="fae6c063-940d-4a9c-9417-2927fa78202b" providerId="ADAL" clId="{AC08488A-A5E5-4BC4-A493-B1B8CF676639}" dt="2024-07-29T16:34:02.589" v="13271" actId="478"/>
          <ac:picMkLst>
            <pc:docMk/>
            <pc:sldMk cId="3202172658" sldId="2147375211"/>
            <ac:picMk id="21" creationId="{0E8143CD-7697-61BF-B75F-EA67FFA00A2B}"/>
          </ac:picMkLst>
        </pc:picChg>
        <pc:picChg chg="del">
          <ac:chgData name="Becca Krouse" userId="fae6c063-940d-4a9c-9417-2927fa78202b" providerId="ADAL" clId="{AC08488A-A5E5-4BC4-A493-B1B8CF676639}" dt="2024-07-29T16:34:03.694" v="13273" actId="478"/>
          <ac:picMkLst>
            <pc:docMk/>
            <pc:sldMk cId="3202172658" sldId="2147375211"/>
            <ac:picMk id="22" creationId="{08550B58-0EED-5D41-E94A-F60A4482B048}"/>
          </ac:picMkLst>
        </pc:picChg>
        <pc:picChg chg="del">
          <ac:chgData name="Becca Krouse" userId="fae6c063-940d-4a9c-9417-2927fa78202b" providerId="ADAL" clId="{AC08488A-A5E5-4BC4-A493-B1B8CF676639}" dt="2024-07-29T16:34:06.686" v="13278" actId="478"/>
          <ac:picMkLst>
            <pc:docMk/>
            <pc:sldMk cId="3202172658" sldId="2147375211"/>
            <ac:picMk id="24" creationId="{7F36D174-C0CA-5ED4-1A28-4772E93E7498}"/>
          </ac:picMkLst>
        </pc:picChg>
        <pc:picChg chg="del">
          <ac:chgData name="Becca Krouse" userId="fae6c063-940d-4a9c-9417-2927fa78202b" providerId="ADAL" clId="{AC08488A-A5E5-4BC4-A493-B1B8CF676639}" dt="2024-07-29T16:34:10.028" v="13281" actId="478"/>
          <ac:picMkLst>
            <pc:docMk/>
            <pc:sldMk cId="3202172658" sldId="2147375211"/>
            <ac:picMk id="28" creationId="{250DF687-1143-CE6D-01FB-94ADE269B8EF}"/>
          </ac:picMkLst>
        </pc:picChg>
        <pc:picChg chg="del">
          <ac:chgData name="Becca Krouse" userId="fae6c063-940d-4a9c-9417-2927fa78202b" providerId="ADAL" clId="{AC08488A-A5E5-4BC4-A493-B1B8CF676639}" dt="2024-07-29T16:34:16.430" v="13288" actId="478"/>
          <ac:picMkLst>
            <pc:docMk/>
            <pc:sldMk cId="3202172658" sldId="2147375211"/>
            <ac:picMk id="29" creationId="{590D599C-A923-5D76-8473-F13DE0CD4192}"/>
          </ac:picMkLst>
        </pc:picChg>
        <pc:picChg chg="del">
          <ac:chgData name="Becca Krouse" userId="fae6c063-940d-4a9c-9417-2927fa78202b" providerId="ADAL" clId="{AC08488A-A5E5-4BC4-A493-B1B8CF676639}" dt="2024-07-29T16:34:05.276" v="13276" actId="478"/>
          <ac:picMkLst>
            <pc:docMk/>
            <pc:sldMk cId="3202172658" sldId="2147375211"/>
            <ac:picMk id="30" creationId="{B97EF664-FF40-5241-7A53-94F1DA0F39BC}"/>
          </ac:picMkLst>
        </pc:picChg>
        <pc:picChg chg="del">
          <ac:chgData name="Becca Krouse" userId="fae6c063-940d-4a9c-9417-2927fa78202b" providerId="ADAL" clId="{AC08488A-A5E5-4BC4-A493-B1B8CF676639}" dt="2024-07-29T16:34:04.766" v="13275" actId="478"/>
          <ac:picMkLst>
            <pc:docMk/>
            <pc:sldMk cId="3202172658" sldId="2147375211"/>
            <ac:picMk id="31" creationId="{77EBC324-F007-87C2-E3F0-23AC53494875}"/>
          </ac:picMkLst>
        </pc:picChg>
        <pc:picChg chg="del">
          <ac:chgData name="Becca Krouse" userId="fae6c063-940d-4a9c-9417-2927fa78202b" providerId="ADAL" clId="{AC08488A-A5E5-4BC4-A493-B1B8CF676639}" dt="2024-07-29T16:34:11.389" v="13283" actId="478"/>
          <ac:picMkLst>
            <pc:docMk/>
            <pc:sldMk cId="3202172658" sldId="2147375211"/>
            <ac:picMk id="33" creationId="{468D0D54-6936-0EED-5202-EFDE5DD0B250}"/>
          </ac:picMkLst>
        </pc:picChg>
        <pc:picChg chg="del">
          <ac:chgData name="Becca Krouse" userId="fae6c063-940d-4a9c-9417-2927fa78202b" providerId="ADAL" clId="{AC08488A-A5E5-4BC4-A493-B1B8CF676639}" dt="2024-07-29T16:34:10.741" v="13282" actId="478"/>
          <ac:picMkLst>
            <pc:docMk/>
            <pc:sldMk cId="3202172658" sldId="2147375211"/>
            <ac:picMk id="51" creationId="{9BCDFDB1-E74E-500E-5458-2D27FD8E914C}"/>
          </ac:picMkLst>
        </pc:picChg>
        <pc:picChg chg="del">
          <ac:chgData name="Becca Krouse" userId="fae6c063-940d-4a9c-9417-2927fa78202b" providerId="ADAL" clId="{AC08488A-A5E5-4BC4-A493-B1B8CF676639}" dt="2024-07-29T16:34:11.885" v="13284" actId="478"/>
          <ac:picMkLst>
            <pc:docMk/>
            <pc:sldMk cId="3202172658" sldId="2147375211"/>
            <ac:picMk id="52" creationId="{EC027FC5-D6CC-D304-B0A4-2F337767E6C8}"/>
          </ac:picMkLst>
        </pc:picChg>
        <pc:cxnChg chg="del">
          <ac:chgData name="Becca Krouse" userId="fae6c063-940d-4a9c-9417-2927fa78202b" providerId="ADAL" clId="{AC08488A-A5E5-4BC4-A493-B1B8CF676639}" dt="2024-07-29T16:34:14.477" v="13286" actId="478"/>
          <ac:cxnSpMkLst>
            <pc:docMk/>
            <pc:sldMk cId="3202172658" sldId="2147375211"/>
            <ac:cxnSpMk id="46" creationId="{DB739786-0B4A-F1D5-FADD-1688352B43DD}"/>
          </ac:cxnSpMkLst>
        </pc:cxnChg>
        <pc:cxnChg chg="del">
          <ac:chgData name="Becca Krouse" userId="fae6c063-940d-4a9c-9417-2927fa78202b" providerId="ADAL" clId="{AC08488A-A5E5-4BC4-A493-B1B8CF676639}" dt="2024-07-29T16:34:09.183" v="13280" actId="478"/>
          <ac:cxnSpMkLst>
            <pc:docMk/>
            <pc:sldMk cId="3202172658" sldId="2147375211"/>
            <ac:cxnSpMk id="50" creationId="{910F1A1B-8903-C707-C817-A27E1777136F}"/>
          </ac:cxnSpMkLst>
        </pc:cxnChg>
      </pc:sldChg>
      <pc:sldChg chg="modSp add mod">
        <pc:chgData name="Becca Krouse" userId="fae6c063-940d-4a9c-9417-2927fa78202b" providerId="ADAL" clId="{AC08488A-A5E5-4BC4-A493-B1B8CF676639}" dt="2024-08-02T18:45:25.767" v="15456" actId="27636"/>
        <pc:sldMkLst>
          <pc:docMk/>
          <pc:sldMk cId="3376373121" sldId="2147375211"/>
        </pc:sldMkLst>
        <pc:spChg chg="mod">
          <ac:chgData name="Becca Krouse" userId="fae6c063-940d-4a9c-9417-2927fa78202b" providerId="ADAL" clId="{AC08488A-A5E5-4BC4-A493-B1B8CF676639}" dt="2024-08-02T18:45:25.767" v="15456" actId="27636"/>
          <ac:spMkLst>
            <pc:docMk/>
            <pc:sldMk cId="3376373121" sldId="2147375211"/>
            <ac:spMk id="2" creationId="{0FFA38E3-5076-62E4-B222-897883B3BCA3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48963C-BE56-477C-BB7C-09DEA8D4D550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00E513-73FE-44B2-81F5-22E3A191E50E}">
      <dgm:prSet phldrT="[Text]" custT="1"/>
      <dgm:spPr/>
      <dgm:t>
        <a:bodyPr/>
        <a:lstStyle/>
        <a:p>
          <a:r>
            <a:rPr lang="en-US" sz="2000" dirty="0"/>
            <a:t>Reporting Event (CSR, DSUR, IB, etc.)</a:t>
          </a:r>
        </a:p>
      </dgm:t>
    </dgm:pt>
    <dgm:pt modelId="{90BA0034-5038-4FDC-9204-93EA5F0D42B0}" type="parTrans" cxnId="{9B72395F-765A-4EAE-A591-831BDAFB709B}">
      <dgm:prSet/>
      <dgm:spPr/>
      <dgm:t>
        <a:bodyPr/>
        <a:lstStyle/>
        <a:p>
          <a:endParaRPr lang="en-US"/>
        </a:p>
      </dgm:t>
    </dgm:pt>
    <dgm:pt modelId="{80CD20CE-A586-45ED-9112-B00D1316F869}" type="sibTrans" cxnId="{9B72395F-765A-4EAE-A591-831BDAFB709B}">
      <dgm:prSet/>
      <dgm:spPr/>
      <dgm:t>
        <a:bodyPr/>
        <a:lstStyle/>
        <a:p>
          <a:endParaRPr lang="en-US"/>
        </a:p>
      </dgm:t>
    </dgm:pt>
    <dgm:pt modelId="{6C00DD11-4F6F-4A94-A228-B38EAD4B8C96}">
      <dgm:prSet phldrT="[Text]" custT="1"/>
      <dgm:spPr/>
      <dgm:t>
        <a:bodyPr/>
        <a:lstStyle/>
        <a:p>
          <a:r>
            <a:rPr lang="en-US" sz="2000" dirty="0"/>
            <a:t>Analyses of Interest</a:t>
          </a:r>
        </a:p>
      </dgm:t>
    </dgm:pt>
    <dgm:pt modelId="{A9FB7268-80C8-40C6-B3D6-4ABCB026A3A2}" type="parTrans" cxnId="{9741F33B-7918-461E-9185-B24C524FE203}">
      <dgm:prSet/>
      <dgm:spPr/>
      <dgm:t>
        <a:bodyPr/>
        <a:lstStyle/>
        <a:p>
          <a:endParaRPr lang="en-US"/>
        </a:p>
      </dgm:t>
    </dgm:pt>
    <dgm:pt modelId="{E80211D9-BFC4-4579-BA76-3AA2F3887F09}" type="sibTrans" cxnId="{9741F33B-7918-461E-9185-B24C524FE203}">
      <dgm:prSet/>
      <dgm:spPr/>
      <dgm:t>
        <a:bodyPr/>
        <a:lstStyle/>
        <a:p>
          <a:endParaRPr lang="en-US"/>
        </a:p>
      </dgm:t>
    </dgm:pt>
    <dgm:pt modelId="{0D7E0A13-2342-4E0A-A3BE-C955F18F7368}">
      <dgm:prSet phldrT="[Text]" custT="1"/>
      <dgm:spPr/>
      <dgm:t>
        <a:bodyPr/>
        <a:lstStyle/>
        <a:p>
          <a:r>
            <a:rPr lang="en-US" sz="2000" dirty="0"/>
            <a:t>Analysis Results Metadata (Technical Specs)</a:t>
          </a:r>
        </a:p>
      </dgm:t>
    </dgm:pt>
    <dgm:pt modelId="{2F3DBC7C-CBD3-43CF-8275-0E4139741139}" type="parTrans" cxnId="{A8CA990E-2955-4D89-A02D-3A642BF63446}">
      <dgm:prSet/>
      <dgm:spPr/>
      <dgm:t>
        <a:bodyPr/>
        <a:lstStyle/>
        <a:p>
          <a:endParaRPr lang="en-US"/>
        </a:p>
      </dgm:t>
    </dgm:pt>
    <dgm:pt modelId="{B1E17278-4FBD-4F84-8BF0-37D2FA2CE389}" type="sibTrans" cxnId="{A8CA990E-2955-4D89-A02D-3A642BF63446}">
      <dgm:prSet/>
      <dgm:spPr/>
      <dgm:t>
        <a:bodyPr/>
        <a:lstStyle/>
        <a:p>
          <a:endParaRPr lang="en-US"/>
        </a:p>
      </dgm:t>
    </dgm:pt>
    <dgm:pt modelId="{DAB931FF-3074-4722-9AA8-F951FEEBB016}">
      <dgm:prSet phldrT="[Text]" custT="1"/>
      <dgm:spPr/>
      <dgm:t>
        <a:bodyPr/>
        <a:lstStyle/>
        <a:p>
          <a:r>
            <a:rPr lang="en-US" sz="2000" dirty="0"/>
            <a:t>Analysis Programming</a:t>
          </a:r>
        </a:p>
      </dgm:t>
    </dgm:pt>
    <dgm:pt modelId="{9889F483-645A-4137-AD08-9DF6FCBEF3EB}" type="parTrans" cxnId="{40C99E9C-B575-48D7-B15B-78F62A588402}">
      <dgm:prSet/>
      <dgm:spPr/>
      <dgm:t>
        <a:bodyPr/>
        <a:lstStyle/>
        <a:p>
          <a:endParaRPr lang="en-US"/>
        </a:p>
      </dgm:t>
    </dgm:pt>
    <dgm:pt modelId="{B85C3EFC-3B28-471B-B565-E4F65FD1CDCA}" type="sibTrans" cxnId="{40C99E9C-B575-48D7-B15B-78F62A588402}">
      <dgm:prSet/>
      <dgm:spPr/>
      <dgm:t>
        <a:bodyPr/>
        <a:lstStyle/>
        <a:p>
          <a:endParaRPr lang="en-US"/>
        </a:p>
      </dgm:t>
    </dgm:pt>
    <dgm:pt modelId="{BE3EE059-C46B-4384-93A3-B60F34A9CE40}">
      <dgm:prSet phldrT="[Text]" custT="1"/>
      <dgm:spPr>
        <a:ln w="76200">
          <a:solidFill>
            <a:schemeClr val="accent4"/>
          </a:solidFill>
        </a:ln>
        <a:effectLst>
          <a:glow rad="101600">
            <a:schemeClr val="accent4">
              <a:alpha val="60000"/>
            </a:schemeClr>
          </a:glow>
        </a:effectLst>
      </dgm:spPr>
      <dgm:t>
        <a:bodyPr/>
        <a:lstStyle/>
        <a:p>
          <a:r>
            <a:rPr lang="en-US" sz="2000" dirty="0"/>
            <a:t>Analysis Results Data (ARD)</a:t>
          </a:r>
        </a:p>
      </dgm:t>
    </dgm:pt>
    <dgm:pt modelId="{E9038641-32F0-43B9-8C80-5D70BA50A069}" type="parTrans" cxnId="{B1924AEE-E255-49D1-B9D8-5C8140503DED}">
      <dgm:prSet/>
      <dgm:spPr/>
      <dgm:t>
        <a:bodyPr/>
        <a:lstStyle/>
        <a:p>
          <a:endParaRPr lang="en-US"/>
        </a:p>
      </dgm:t>
    </dgm:pt>
    <dgm:pt modelId="{2A96DF8E-B2FE-485A-9DD7-8063359D57F8}" type="sibTrans" cxnId="{B1924AEE-E255-49D1-B9D8-5C8140503DED}">
      <dgm:prSet/>
      <dgm:spPr/>
      <dgm:t>
        <a:bodyPr/>
        <a:lstStyle/>
        <a:p>
          <a:endParaRPr lang="en-US"/>
        </a:p>
      </dgm:t>
    </dgm:pt>
    <dgm:pt modelId="{8A2F2143-6BD4-4A07-ABA9-76D86838792D}">
      <dgm:prSet custT="1"/>
      <dgm:spPr/>
      <dgm:t>
        <a:bodyPr/>
        <a:lstStyle/>
        <a:p>
          <a:r>
            <a:rPr lang="en-US" sz="2000" dirty="0"/>
            <a:t>Outputs/Displays</a:t>
          </a:r>
        </a:p>
      </dgm:t>
    </dgm:pt>
    <dgm:pt modelId="{4D73E10F-22D1-4391-8C8C-E16527894E11}" type="parTrans" cxnId="{6A26C8C9-90A6-4023-BA4A-EB9CCB7CC28B}">
      <dgm:prSet/>
      <dgm:spPr/>
      <dgm:t>
        <a:bodyPr/>
        <a:lstStyle/>
        <a:p>
          <a:endParaRPr lang="en-US"/>
        </a:p>
      </dgm:t>
    </dgm:pt>
    <dgm:pt modelId="{89CBC810-30AE-46ED-981A-6C8F167E0024}" type="sibTrans" cxnId="{6A26C8C9-90A6-4023-BA4A-EB9CCB7CC28B}">
      <dgm:prSet/>
      <dgm:spPr/>
      <dgm:t>
        <a:bodyPr/>
        <a:lstStyle/>
        <a:p>
          <a:endParaRPr lang="en-US"/>
        </a:p>
      </dgm:t>
    </dgm:pt>
    <dgm:pt modelId="{FE2B4A07-5544-46F7-A61C-165F958FB6BE}" type="pres">
      <dgm:prSet presAssocID="{9048963C-BE56-477C-BB7C-09DEA8D4D550}" presName="diagram" presStyleCnt="0">
        <dgm:presLayoutVars>
          <dgm:dir/>
          <dgm:resizeHandles val="exact"/>
        </dgm:presLayoutVars>
      </dgm:prSet>
      <dgm:spPr/>
    </dgm:pt>
    <dgm:pt modelId="{F3880D8F-E28D-4500-A480-3CE0BC472E99}" type="pres">
      <dgm:prSet presAssocID="{9400E513-73FE-44B2-81F5-22E3A191E50E}" presName="node" presStyleLbl="node1" presStyleIdx="0" presStyleCnt="6" custLinFactNeighborX="-3455">
        <dgm:presLayoutVars>
          <dgm:bulletEnabled val="1"/>
        </dgm:presLayoutVars>
      </dgm:prSet>
      <dgm:spPr/>
    </dgm:pt>
    <dgm:pt modelId="{BA7EDEFB-A49F-4860-9D27-6D474856E6C9}" type="pres">
      <dgm:prSet presAssocID="{80CD20CE-A586-45ED-9112-B00D1316F869}" presName="sibTrans" presStyleLbl="sibTrans2D1" presStyleIdx="0" presStyleCnt="5"/>
      <dgm:spPr/>
    </dgm:pt>
    <dgm:pt modelId="{4EDA101B-EC53-40E8-AAF1-7CEA4CC93676}" type="pres">
      <dgm:prSet presAssocID="{80CD20CE-A586-45ED-9112-B00D1316F869}" presName="connectorText" presStyleLbl="sibTrans2D1" presStyleIdx="0" presStyleCnt="5"/>
      <dgm:spPr/>
    </dgm:pt>
    <dgm:pt modelId="{8F514FDF-A41D-41F0-A6FE-CA80C1CE6718}" type="pres">
      <dgm:prSet presAssocID="{6C00DD11-4F6F-4A94-A228-B38EAD4B8C96}" presName="node" presStyleLbl="node1" presStyleIdx="1" presStyleCnt="6" custLinFactNeighborX="-6761">
        <dgm:presLayoutVars>
          <dgm:bulletEnabled val="1"/>
        </dgm:presLayoutVars>
      </dgm:prSet>
      <dgm:spPr/>
    </dgm:pt>
    <dgm:pt modelId="{D893C2CA-4F6D-45D3-ABE0-FE15AB9EAAE2}" type="pres">
      <dgm:prSet presAssocID="{E80211D9-BFC4-4579-BA76-3AA2F3887F09}" presName="sibTrans" presStyleLbl="sibTrans2D1" presStyleIdx="1" presStyleCnt="5"/>
      <dgm:spPr/>
    </dgm:pt>
    <dgm:pt modelId="{CFA81BA1-6DD8-40F0-B7E1-25FCA927704F}" type="pres">
      <dgm:prSet presAssocID="{E80211D9-BFC4-4579-BA76-3AA2F3887F09}" presName="connectorText" presStyleLbl="sibTrans2D1" presStyleIdx="1" presStyleCnt="5"/>
      <dgm:spPr/>
    </dgm:pt>
    <dgm:pt modelId="{86480439-DEF9-4435-BD7E-294B9A025EB8}" type="pres">
      <dgm:prSet presAssocID="{0D7E0A13-2342-4E0A-A3BE-C955F18F7368}" presName="node" presStyleLbl="node1" presStyleIdx="2" presStyleCnt="6" custLinFactNeighborX="-6761">
        <dgm:presLayoutVars>
          <dgm:bulletEnabled val="1"/>
        </dgm:presLayoutVars>
      </dgm:prSet>
      <dgm:spPr/>
    </dgm:pt>
    <dgm:pt modelId="{F169C9F9-7BCF-4ABE-8967-533D9409E176}" type="pres">
      <dgm:prSet presAssocID="{B1E17278-4FBD-4F84-8BF0-37D2FA2CE389}" presName="sibTrans" presStyleLbl="sibTrans2D1" presStyleIdx="2" presStyleCnt="5"/>
      <dgm:spPr/>
    </dgm:pt>
    <dgm:pt modelId="{87ADBC09-BA97-4117-933D-E194265A151A}" type="pres">
      <dgm:prSet presAssocID="{B1E17278-4FBD-4F84-8BF0-37D2FA2CE389}" presName="connectorText" presStyleLbl="sibTrans2D1" presStyleIdx="2" presStyleCnt="5"/>
      <dgm:spPr/>
    </dgm:pt>
    <dgm:pt modelId="{3E0F67C1-5C3D-40EE-88E5-63DC410AAAA8}" type="pres">
      <dgm:prSet presAssocID="{DAB931FF-3074-4722-9AA8-F951FEEBB016}" presName="node" presStyleLbl="node1" presStyleIdx="3" presStyleCnt="6" custLinFactNeighborX="-6761">
        <dgm:presLayoutVars>
          <dgm:bulletEnabled val="1"/>
        </dgm:presLayoutVars>
      </dgm:prSet>
      <dgm:spPr/>
    </dgm:pt>
    <dgm:pt modelId="{D5806C4C-AF79-47B9-85D6-E1C7883ABAEB}" type="pres">
      <dgm:prSet presAssocID="{B85C3EFC-3B28-471B-B565-E4F65FD1CDCA}" presName="sibTrans" presStyleLbl="sibTrans2D1" presStyleIdx="3" presStyleCnt="5"/>
      <dgm:spPr/>
    </dgm:pt>
    <dgm:pt modelId="{8D413DA0-8192-4CA3-8141-30F9D9F74383}" type="pres">
      <dgm:prSet presAssocID="{B85C3EFC-3B28-471B-B565-E4F65FD1CDCA}" presName="connectorText" presStyleLbl="sibTrans2D1" presStyleIdx="3" presStyleCnt="5"/>
      <dgm:spPr/>
    </dgm:pt>
    <dgm:pt modelId="{01D7623A-E807-40A2-B64C-428EAD2FC756}" type="pres">
      <dgm:prSet presAssocID="{BE3EE059-C46B-4384-93A3-B60F34A9CE40}" presName="node" presStyleLbl="node1" presStyleIdx="4" presStyleCnt="6" custLinFactNeighborX="-6761">
        <dgm:presLayoutVars>
          <dgm:bulletEnabled val="1"/>
        </dgm:presLayoutVars>
      </dgm:prSet>
      <dgm:spPr/>
    </dgm:pt>
    <dgm:pt modelId="{64028070-C37D-42D7-AACC-BEC52145B6CD}" type="pres">
      <dgm:prSet presAssocID="{2A96DF8E-B2FE-485A-9DD7-8063359D57F8}" presName="sibTrans" presStyleLbl="sibTrans2D1" presStyleIdx="4" presStyleCnt="5"/>
      <dgm:spPr/>
    </dgm:pt>
    <dgm:pt modelId="{E2667AE7-79CC-488A-8C8D-DADE0572958B}" type="pres">
      <dgm:prSet presAssocID="{2A96DF8E-B2FE-485A-9DD7-8063359D57F8}" presName="connectorText" presStyleLbl="sibTrans2D1" presStyleIdx="4" presStyleCnt="5"/>
      <dgm:spPr/>
    </dgm:pt>
    <dgm:pt modelId="{60E6626D-AF39-416B-B8CE-C42495AB6AC0}" type="pres">
      <dgm:prSet presAssocID="{8A2F2143-6BD4-4A07-ABA9-76D86838792D}" presName="node" presStyleLbl="node1" presStyleIdx="5" presStyleCnt="6" custLinFactNeighborX="-3455">
        <dgm:presLayoutVars>
          <dgm:bulletEnabled val="1"/>
        </dgm:presLayoutVars>
      </dgm:prSet>
      <dgm:spPr/>
    </dgm:pt>
  </dgm:ptLst>
  <dgm:cxnLst>
    <dgm:cxn modelId="{A8CA990E-2955-4D89-A02D-3A642BF63446}" srcId="{9048963C-BE56-477C-BB7C-09DEA8D4D550}" destId="{0D7E0A13-2342-4E0A-A3BE-C955F18F7368}" srcOrd="2" destOrd="0" parTransId="{2F3DBC7C-CBD3-43CF-8275-0E4139741139}" sibTransId="{B1E17278-4FBD-4F84-8BF0-37D2FA2CE389}"/>
    <dgm:cxn modelId="{A494FF11-0701-4BFC-98F7-DB6805436F08}" type="presOf" srcId="{DAB931FF-3074-4722-9AA8-F951FEEBB016}" destId="{3E0F67C1-5C3D-40EE-88E5-63DC410AAAA8}" srcOrd="0" destOrd="0" presId="urn:microsoft.com/office/officeart/2005/8/layout/process5"/>
    <dgm:cxn modelId="{BA1ED12A-8C6F-4CDA-B24F-75A4886DF1DB}" type="presOf" srcId="{B85C3EFC-3B28-471B-B565-E4F65FD1CDCA}" destId="{D5806C4C-AF79-47B9-85D6-E1C7883ABAEB}" srcOrd="0" destOrd="0" presId="urn:microsoft.com/office/officeart/2005/8/layout/process5"/>
    <dgm:cxn modelId="{9741F33B-7918-461E-9185-B24C524FE203}" srcId="{9048963C-BE56-477C-BB7C-09DEA8D4D550}" destId="{6C00DD11-4F6F-4A94-A228-B38EAD4B8C96}" srcOrd="1" destOrd="0" parTransId="{A9FB7268-80C8-40C6-B3D6-4ABCB026A3A2}" sibTransId="{E80211D9-BFC4-4579-BA76-3AA2F3887F09}"/>
    <dgm:cxn modelId="{48C1E33C-BA28-43B1-8D91-A4754AE952DF}" type="presOf" srcId="{E80211D9-BFC4-4579-BA76-3AA2F3887F09}" destId="{CFA81BA1-6DD8-40F0-B7E1-25FCA927704F}" srcOrd="1" destOrd="0" presId="urn:microsoft.com/office/officeart/2005/8/layout/process5"/>
    <dgm:cxn modelId="{9B72395F-765A-4EAE-A591-831BDAFB709B}" srcId="{9048963C-BE56-477C-BB7C-09DEA8D4D550}" destId="{9400E513-73FE-44B2-81F5-22E3A191E50E}" srcOrd="0" destOrd="0" parTransId="{90BA0034-5038-4FDC-9204-93EA5F0D42B0}" sibTransId="{80CD20CE-A586-45ED-9112-B00D1316F869}"/>
    <dgm:cxn modelId="{9E1D7941-5BDA-4D1B-8F7E-FAFBDA5A870F}" type="presOf" srcId="{2A96DF8E-B2FE-485A-9DD7-8063359D57F8}" destId="{E2667AE7-79CC-488A-8C8D-DADE0572958B}" srcOrd="1" destOrd="0" presId="urn:microsoft.com/office/officeart/2005/8/layout/process5"/>
    <dgm:cxn modelId="{03B49564-06BC-4BCA-8572-63E90DAF676A}" type="presOf" srcId="{B85C3EFC-3B28-471B-B565-E4F65FD1CDCA}" destId="{8D413DA0-8192-4CA3-8141-30F9D9F74383}" srcOrd="1" destOrd="0" presId="urn:microsoft.com/office/officeart/2005/8/layout/process5"/>
    <dgm:cxn modelId="{D1017251-43FB-402D-A6EE-9E2D5E13A6AD}" type="presOf" srcId="{9400E513-73FE-44B2-81F5-22E3A191E50E}" destId="{F3880D8F-E28D-4500-A480-3CE0BC472E99}" srcOrd="0" destOrd="0" presId="urn:microsoft.com/office/officeart/2005/8/layout/process5"/>
    <dgm:cxn modelId="{D4A37F78-B6F5-4C1A-8303-3D1CC5DB7F06}" type="presOf" srcId="{B1E17278-4FBD-4F84-8BF0-37D2FA2CE389}" destId="{87ADBC09-BA97-4117-933D-E194265A151A}" srcOrd="1" destOrd="0" presId="urn:microsoft.com/office/officeart/2005/8/layout/process5"/>
    <dgm:cxn modelId="{0B017885-076C-459A-BD1A-6E1036589171}" type="presOf" srcId="{BE3EE059-C46B-4384-93A3-B60F34A9CE40}" destId="{01D7623A-E807-40A2-B64C-428EAD2FC756}" srcOrd="0" destOrd="0" presId="urn:microsoft.com/office/officeart/2005/8/layout/process5"/>
    <dgm:cxn modelId="{CD33CD87-F427-4FE9-8ACB-DEEF84118B79}" type="presOf" srcId="{0D7E0A13-2342-4E0A-A3BE-C955F18F7368}" destId="{86480439-DEF9-4435-BD7E-294B9A025EB8}" srcOrd="0" destOrd="0" presId="urn:microsoft.com/office/officeart/2005/8/layout/process5"/>
    <dgm:cxn modelId="{40C99E9C-B575-48D7-B15B-78F62A588402}" srcId="{9048963C-BE56-477C-BB7C-09DEA8D4D550}" destId="{DAB931FF-3074-4722-9AA8-F951FEEBB016}" srcOrd="3" destOrd="0" parTransId="{9889F483-645A-4137-AD08-9DF6FCBEF3EB}" sibTransId="{B85C3EFC-3B28-471B-B565-E4F65FD1CDCA}"/>
    <dgm:cxn modelId="{3E7707A1-5071-4789-B853-3B2CE271BCAB}" type="presOf" srcId="{80CD20CE-A586-45ED-9112-B00D1316F869}" destId="{4EDA101B-EC53-40E8-AAF1-7CEA4CC93676}" srcOrd="1" destOrd="0" presId="urn:microsoft.com/office/officeart/2005/8/layout/process5"/>
    <dgm:cxn modelId="{E8B68BB0-1773-4869-A00B-213B7F185170}" type="presOf" srcId="{80CD20CE-A586-45ED-9112-B00D1316F869}" destId="{BA7EDEFB-A49F-4860-9D27-6D474856E6C9}" srcOrd="0" destOrd="0" presId="urn:microsoft.com/office/officeart/2005/8/layout/process5"/>
    <dgm:cxn modelId="{F4F46DC3-34F7-48DE-9900-95F248E0CE65}" type="presOf" srcId="{6C00DD11-4F6F-4A94-A228-B38EAD4B8C96}" destId="{8F514FDF-A41D-41F0-A6FE-CA80C1CE6718}" srcOrd="0" destOrd="0" presId="urn:microsoft.com/office/officeart/2005/8/layout/process5"/>
    <dgm:cxn modelId="{6A26C8C9-90A6-4023-BA4A-EB9CCB7CC28B}" srcId="{9048963C-BE56-477C-BB7C-09DEA8D4D550}" destId="{8A2F2143-6BD4-4A07-ABA9-76D86838792D}" srcOrd="5" destOrd="0" parTransId="{4D73E10F-22D1-4391-8C8C-E16527894E11}" sibTransId="{89CBC810-30AE-46ED-981A-6C8F167E0024}"/>
    <dgm:cxn modelId="{EA5C2FCA-6B74-41C3-9071-22CAB5E47D1F}" type="presOf" srcId="{2A96DF8E-B2FE-485A-9DD7-8063359D57F8}" destId="{64028070-C37D-42D7-AACC-BEC52145B6CD}" srcOrd="0" destOrd="0" presId="urn:microsoft.com/office/officeart/2005/8/layout/process5"/>
    <dgm:cxn modelId="{6345F1D1-F953-4B18-8900-1EE0AC50A262}" type="presOf" srcId="{9048963C-BE56-477C-BB7C-09DEA8D4D550}" destId="{FE2B4A07-5544-46F7-A61C-165F958FB6BE}" srcOrd="0" destOrd="0" presId="urn:microsoft.com/office/officeart/2005/8/layout/process5"/>
    <dgm:cxn modelId="{707A73E9-3B57-40BE-9708-661DE6AC0530}" type="presOf" srcId="{8A2F2143-6BD4-4A07-ABA9-76D86838792D}" destId="{60E6626D-AF39-416B-B8CE-C42495AB6AC0}" srcOrd="0" destOrd="0" presId="urn:microsoft.com/office/officeart/2005/8/layout/process5"/>
    <dgm:cxn modelId="{B1924AEE-E255-49D1-B9D8-5C8140503DED}" srcId="{9048963C-BE56-477C-BB7C-09DEA8D4D550}" destId="{BE3EE059-C46B-4384-93A3-B60F34A9CE40}" srcOrd="4" destOrd="0" parTransId="{E9038641-32F0-43B9-8C80-5D70BA50A069}" sibTransId="{2A96DF8E-B2FE-485A-9DD7-8063359D57F8}"/>
    <dgm:cxn modelId="{CB97E1F0-1810-4272-AC32-AF98193AC7E2}" type="presOf" srcId="{E80211D9-BFC4-4579-BA76-3AA2F3887F09}" destId="{D893C2CA-4F6D-45D3-ABE0-FE15AB9EAAE2}" srcOrd="0" destOrd="0" presId="urn:microsoft.com/office/officeart/2005/8/layout/process5"/>
    <dgm:cxn modelId="{AA4513FC-2E0D-4859-9FB6-41D14AE50DBB}" type="presOf" srcId="{B1E17278-4FBD-4F84-8BF0-37D2FA2CE389}" destId="{F169C9F9-7BCF-4ABE-8967-533D9409E176}" srcOrd="0" destOrd="0" presId="urn:microsoft.com/office/officeart/2005/8/layout/process5"/>
    <dgm:cxn modelId="{C34E58B0-673E-45CE-907D-51A243C6676B}" type="presParOf" srcId="{FE2B4A07-5544-46F7-A61C-165F958FB6BE}" destId="{F3880D8F-E28D-4500-A480-3CE0BC472E99}" srcOrd="0" destOrd="0" presId="urn:microsoft.com/office/officeart/2005/8/layout/process5"/>
    <dgm:cxn modelId="{E39874EB-7C8C-461C-AF56-D369C8B1845F}" type="presParOf" srcId="{FE2B4A07-5544-46F7-A61C-165F958FB6BE}" destId="{BA7EDEFB-A49F-4860-9D27-6D474856E6C9}" srcOrd="1" destOrd="0" presId="urn:microsoft.com/office/officeart/2005/8/layout/process5"/>
    <dgm:cxn modelId="{A3D14FCE-2339-402E-BF28-5DAEC4E11109}" type="presParOf" srcId="{BA7EDEFB-A49F-4860-9D27-6D474856E6C9}" destId="{4EDA101B-EC53-40E8-AAF1-7CEA4CC93676}" srcOrd="0" destOrd="0" presId="urn:microsoft.com/office/officeart/2005/8/layout/process5"/>
    <dgm:cxn modelId="{1D0AE1BE-B67F-48F7-94C3-698F2186564B}" type="presParOf" srcId="{FE2B4A07-5544-46F7-A61C-165F958FB6BE}" destId="{8F514FDF-A41D-41F0-A6FE-CA80C1CE6718}" srcOrd="2" destOrd="0" presId="urn:microsoft.com/office/officeart/2005/8/layout/process5"/>
    <dgm:cxn modelId="{ADDED965-9BA1-49B3-8B68-891629A69A4F}" type="presParOf" srcId="{FE2B4A07-5544-46F7-A61C-165F958FB6BE}" destId="{D893C2CA-4F6D-45D3-ABE0-FE15AB9EAAE2}" srcOrd="3" destOrd="0" presId="urn:microsoft.com/office/officeart/2005/8/layout/process5"/>
    <dgm:cxn modelId="{66A99C92-1EEC-4884-823D-824DC5A2FB1F}" type="presParOf" srcId="{D893C2CA-4F6D-45D3-ABE0-FE15AB9EAAE2}" destId="{CFA81BA1-6DD8-40F0-B7E1-25FCA927704F}" srcOrd="0" destOrd="0" presId="urn:microsoft.com/office/officeart/2005/8/layout/process5"/>
    <dgm:cxn modelId="{126700A7-839F-4F62-95FC-41A444DC5F61}" type="presParOf" srcId="{FE2B4A07-5544-46F7-A61C-165F958FB6BE}" destId="{86480439-DEF9-4435-BD7E-294B9A025EB8}" srcOrd="4" destOrd="0" presId="urn:microsoft.com/office/officeart/2005/8/layout/process5"/>
    <dgm:cxn modelId="{3484AB44-43F4-411D-82A1-E09274433CA6}" type="presParOf" srcId="{FE2B4A07-5544-46F7-A61C-165F958FB6BE}" destId="{F169C9F9-7BCF-4ABE-8967-533D9409E176}" srcOrd="5" destOrd="0" presId="urn:microsoft.com/office/officeart/2005/8/layout/process5"/>
    <dgm:cxn modelId="{CBD86A07-6896-43B6-B906-448335A28087}" type="presParOf" srcId="{F169C9F9-7BCF-4ABE-8967-533D9409E176}" destId="{87ADBC09-BA97-4117-933D-E194265A151A}" srcOrd="0" destOrd="0" presId="urn:microsoft.com/office/officeart/2005/8/layout/process5"/>
    <dgm:cxn modelId="{BE7E310B-0023-4795-8393-77C2F7F29189}" type="presParOf" srcId="{FE2B4A07-5544-46F7-A61C-165F958FB6BE}" destId="{3E0F67C1-5C3D-40EE-88E5-63DC410AAAA8}" srcOrd="6" destOrd="0" presId="urn:microsoft.com/office/officeart/2005/8/layout/process5"/>
    <dgm:cxn modelId="{17BA1FB7-5891-4AAD-B92E-7B2240E89158}" type="presParOf" srcId="{FE2B4A07-5544-46F7-A61C-165F958FB6BE}" destId="{D5806C4C-AF79-47B9-85D6-E1C7883ABAEB}" srcOrd="7" destOrd="0" presId="urn:microsoft.com/office/officeart/2005/8/layout/process5"/>
    <dgm:cxn modelId="{7765880B-525D-4F98-ABB2-8EF091011B2D}" type="presParOf" srcId="{D5806C4C-AF79-47B9-85D6-E1C7883ABAEB}" destId="{8D413DA0-8192-4CA3-8141-30F9D9F74383}" srcOrd="0" destOrd="0" presId="urn:microsoft.com/office/officeart/2005/8/layout/process5"/>
    <dgm:cxn modelId="{DFD64BED-C7E6-47DD-9D88-FEE3CC78C9C0}" type="presParOf" srcId="{FE2B4A07-5544-46F7-A61C-165F958FB6BE}" destId="{01D7623A-E807-40A2-B64C-428EAD2FC756}" srcOrd="8" destOrd="0" presId="urn:microsoft.com/office/officeart/2005/8/layout/process5"/>
    <dgm:cxn modelId="{20F13F22-815A-4767-A027-7CD4BCC09728}" type="presParOf" srcId="{FE2B4A07-5544-46F7-A61C-165F958FB6BE}" destId="{64028070-C37D-42D7-AACC-BEC52145B6CD}" srcOrd="9" destOrd="0" presId="urn:microsoft.com/office/officeart/2005/8/layout/process5"/>
    <dgm:cxn modelId="{1F2C09C6-9688-4036-9F20-61AA96FDE35E}" type="presParOf" srcId="{64028070-C37D-42D7-AACC-BEC52145B6CD}" destId="{E2667AE7-79CC-488A-8C8D-DADE0572958B}" srcOrd="0" destOrd="0" presId="urn:microsoft.com/office/officeart/2005/8/layout/process5"/>
    <dgm:cxn modelId="{04CB1E3F-4E68-4877-A14F-00825E85A575}" type="presParOf" srcId="{FE2B4A07-5544-46F7-A61C-165F958FB6BE}" destId="{60E6626D-AF39-416B-B8CE-C42495AB6AC0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880D8F-E28D-4500-A480-3CE0BC472E99}">
      <dsp:nvSpPr>
        <dsp:cNvPr id="0" name=""/>
        <dsp:cNvSpPr/>
      </dsp:nvSpPr>
      <dsp:spPr>
        <a:xfrm>
          <a:off x="0" y="707331"/>
          <a:ext cx="2092659" cy="12555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Reporting Event (CSR, DSUR, IB, etc.)</a:t>
          </a:r>
        </a:p>
      </dsp:txBody>
      <dsp:txXfrm>
        <a:off x="36775" y="744106"/>
        <a:ext cx="2019109" cy="1182045"/>
      </dsp:txXfrm>
    </dsp:sp>
    <dsp:sp modelId="{BA7EDEFB-A49F-4860-9D27-6D474856E6C9}">
      <dsp:nvSpPr>
        <dsp:cNvPr id="0" name=""/>
        <dsp:cNvSpPr/>
      </dsp:nvSpPr>
      <dsp:spPr>
        <a:xfrm>
          <a:off x="2247227" y="1075639"/>
          <a:ext cx="372367" cy="5189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2247227" y="1179435"/>
        <a:ext cx="260657" cy="311387"/>
      </dsp:txXfrm>
    </dsp:sp>
    <dsp:sp modelId="{8F514FDF-A41D-41F0-A6FE-CA80C1CE6718}">
      <dsp:nvSpPr>
        <dsp:cNvPr id="0" name=""/>
        <dsp:cNvSpPr/>
      </dsp:nvSpPr>
      <dsp:spPr>
        <a:xfrm>
          <a:off x="2795240" y="707331"/>
          <a:ext cx="2092659" cy="12555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Analyses of Interest</a:t>
          </a:r>
        </a:p>
      </dsp:txBody>
      <dsp:txXfrm>
        <a:off x="2832015" y="744106"/>
        <a:ext cx="2019109" cy="1182045"/>
      </dsp:txXfrm>
    </dsp:sp>
    <dsp:sp modelId="{D893C2CA-4F6D-45D3-ABE0-FE15AB9EAAE2}">
      <dsp:nvSpPr>
        <dsp:cNvPr id="0" name=""/>
        <dsp:cNvSpPr/>
      </dsp:nvSpPr>
      <dsp:spPr>
        <a:xfrm>
          <a:off x="5072053" y="1075639"/>
          <a:ext cx="443643" cy="5189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5072053" y="1179435"/>
        <a:ext cx="310550" cy="311387"/>
      </dsp:txXfrm>
    </dsp:sp>
    <dsp:sp modelId="{86480439-DEF9-4435-BD7E-294B9A025EB8}">
      <dsp:nvSpPr>
        <dsp:cNvPr id="0" name=""/>
        <dsp:cNvSpPr/>
      </dsp:nvSpPr>
      <dsp:spPr>
        <a:xfrm>
          <a:off x="5724963" y="707331"/>
          <a:ext cx="2092659" cy="12555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Analysis Results Metadata (Technical Specs)</a:t>
          </a:r>
        </a:p>
      </dsp:txBody>
      <dsp:txXfrm>
        <a:off x="5761738" y="744106"/>
        <a:ext cx="2019109" cy="1182045"/>
      </dsp:txXfrm>
    </dsp:sp>
    <dsp:sp modelId="{F169C9F9-7BCF-4ABE-8967-533D9409E176}">
      <dsp:nvSpPr>
        <dsp:cNvPr id="0" name=""/>
        <dsp:cNvSpPr/>
      </dsp:nvSpPr>
      <dsp:spPr>
        <a:xfrm rot="5400000">
          <a:off x="6549471" y="2109413"/>
          <a:ext cx="443643" cy="5189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 rot="-5400000">
        <a:off x="6615600" y="2147081"/>
        <a:ext cx="311387" cy="310550"/>
      </dsp:txXfrm>
    </dsp:sp>
    <dsp:sp modelId="{3E0F67C1-5C3D-40EE-88E5-63DC410AAAA8}">
      <dsp:nvSpPr>
        <dsp:cNvPr id="0" name=""/>
        <dsp:cNvSpPr/>
      </dsp:nvSpPr>
      <dsp:spPr>
        <a:xfrm>
          <a:off x="5724963" y="2799990"/>
          <a:ext cx="2092659" cy="12555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Analysis Programming</a:t>
          </a:r>
        </a:p>
      </dsp:txBody>
      <dsp:txXfrm>
        <a:off x="5761738" y="2836765"/>
        <a:ext cx="2019109" cy="1182045"/>
      </dsp:txXfrm>
    </dsp:sp>
    <dsp:sp modelId="{D5806C4C-AF79-47B9-85D6-E1C7883ABAEB}">
      <dsp:nvSpPr>
        <dsp:cNvPr id="0" name=""/>
        <dsp:cNvSpPr/>
      </dsp:nvSpPr>
      <dsp:spPr>
        <a:xfrm rot="10800000">
          <a:off x="5097165" y="3168298"/>
          <a:ext cx="443643" cy="5189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 rot="10800000">
        <a:off x="5230258" y="3272094"/>
        <a:ext cx="310550" cy="311387"/>
      </dsp:txXfrm>
    </dsp:sp>
    <dsp:sp modelId="{01D7623A-E807-40A2-B64C-428EAD2FC756}">
      <dsp:nvSpPr>
        <dsp:cNvPr id="0" name=""/>
        <dsp:cNvSpPr/>
      </dsp:nvSpPr>
      <dsp:spPr>
        <a:xfrm>
          <a:off x="2795240" y="2799990"/>
          <a:ext cx="2092659" cy="12555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76200" cap="flat" cmpd="sng" algn="ctr">
          <a:solidFill>
            <a:schemeClr val="accent4"/>
          </a:solidFill>
          <a:prstDash val="solid"/>
          <a:miter lim="800000"/>
        </a:ln>
        <a:effectLst>
          <a:glow rad="101600">
            <a:schemeClr val="accent4">
              <a:alpha val="6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Analysis Results Data (ARD)</a:t>
          </a:r>
        </a:p>
      </dsp:txBody>
      <dsp:txXfrm>
        <a:off x="2832015" y="2836765"/>
        <a:ext cx="2019109" cy="1182045"/>
      </dsp:txXfrm>
    </dsp:sp>
    <dsp:sp modelId="{64028070-C37D-42D7-AACC-BEC52145B6CD}">
      <dsp:nvSpPr>
        <dsp:cNvPr id="0" name=""/>
        <dsp:cNvSpPr/>
      </dsp:nvSpPr>
      <dsp:spPr>
        <a:xfrm rot="10800000">
          <a:off x="2268304" y="3168298"/>
          <a:ext cx="372367" cy="5189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 rot="10800000">
        <a:off x="2380014" y="3272094"/>
        <a:ext cx="260657" cy="311387"/>
      </dsp:txXfrm>
    </dsp:sp>
    <dsp:sp modelId="{60E6626D-AF39-416B-B8CE-C42495AB6AC0}">
      <dsp:nvSpPr>
        <dsp:cNvPr id="0" name=""/>
        <dsp:cNvSpPr/>
      </dsp:nvSpPr>
      <dsp:spPr>
        <a:xfrm>
          <a:off x="0" y="2799990"/>
          <a:ext cx="2092659" cy="12555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Outputs/Displays</a:t>
          </a:r>
        </a:p>
      </dsp:txBody>
      <dsp:txXfrm>
        <a:off x="36775" y="2836765"/>
        <a:ext cx="2019109" cy="11820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59491-3264-4C85-B8B3-06037601101E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C0D23-0CBD-4817-A4D3-857096828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5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1FAA9-D995-489E-948E-9C2B4612739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22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C0D23-0CBD-4817-A4D3-8570968284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418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1FAA9-D995-489E-948E-9C2B4612739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592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1FAA9-D995-489E-948E-9C2B461273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12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Key features:</a:t>
            </a:r>
          </a:p>
          <a:p>
            <a:r>
              <a:rPr lang="en-GB" sz="1200" i="1" dirty="0"/>
              <a:t>Unformatted</a:t>
            </a:r>
            <a:r>
              <a:rPr lang="en-GB" sz="1200" dirty="0"/>
              <a:t> values</a:t>
            </a:r>
          </a:p>
          <a:p>
            <a:r>
              <a:rPr lang="en-GB" sz="1200" dirty="0"/>
              <a:t>1 value per row </a:t>
            </a:r>
          </a:p>
          <a:p>
            <a:r>
              <a:rPr lang="en-GB" sz="1200" dirty="0"/>
              <a:t>Distinct columns for each grouping variable</a:t>
            </a:r>
          </a:p>
          <a:p>
            <a:r>
              <a:rPr lang="en-GB" sz="1200" dirty="0"/>
              <a:t>Include everything you want to display (particularly labels)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1FAA9-D995-489E-948E-9C2B461273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596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Existing guidelines focus on everything up to analysis</a:t>
            </a:r>
          </a:p>
          <a:p>
            <a:pPr marL="171450" indent="-171450">
              <a:buFontTx/>
              <a:buChar char="-"/>
            </a:pPr>
            <a:r>
              <a:rPr lang="en-US" dirty="0"/>
              <a:t>ARS meant to fill the gap for analysis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C0D23-0CBD-4817-A4D3-8570968284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951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  Emerging standard for **prospectively** encoding statistical analysis reporting pipeline in a machine-readable format.</a:t>
            </a:r>
          </a:p>
          <a:p>
            <a:r>
              <a:rPr lang="en-US"/>
              <a:t>-   Primary objectives are to leverage analysis results metadata to drive the automation of results and support storage, access, processing, traceability and reproducibility of results.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C0D23-0CBD-4817-A4D3-8570968284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907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C0D23-0CBD-4817-A4D3-8570968284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042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C0D23-0CBD-4817-A4D3-85709682845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12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 the </a:t>
            </a:r>
            <a:r>
              <a:rPr lang="en-US" dirty="0" err="1"/>
              <a:t>ADaM</a:t>
            </a:r>
            <a:r>
              <a:rPr lang="en-US" dirty="0"/>
              <a:t> </a:t>
            </a:r>
            <a:r>
              <a:rPr lang="en-US" dirty="0" err="1"/>
              <a:t>adsl</a:t>
            </a:r>
            <a:r>
              <a:rPr lang="en-US" dirty="0"/>
              <a:t> data</a:t>
            </a:r>
          </a:p>
          <a:p>
            <a:r>
              <a:rPr lang="en-US" dirty="0"/>
              <a:t>Calculate continuous/categorical summaries for age (AGE) and age group (AGEGR1) by treatment (TRT01A) </a:t>
            </a:r>
          </a:p>
          <a:p>
            <a:pPr lvl="1"/>
            <a:r>
              <a:rPr lang="en-US" dirty="0"/>
              <a:t>Demonstrate how to modify the statistic argument </a:t>
            </a:r>
          </a:p>
          <a:p>
            <a:r>
              <a:rPr lang="en-US" dirty="0"/>
              <a:t>Explore </a:t>
            </a:r>
            <a:r>
              <a:rPr lang="en-US" dirty="0" err="1"/>
              <a:t>ard_stack</a:t>
            </a:r>
            <a:r>
              <a:rPr lang="en-US" dirty="0"/>
              <a:t>() as an alternative to individual calls</a:t>
            </a:r>
          </a:p>
          <a:p>
            <a:pPr lvl="1"/>
            <a:r>
              <a:rPr lang="en-US" dirty="0"/>
              <a:t>Explore options like .overall and .</a:t>
            </a:r>
            <a:r>
              <a:rPr lang="en-US" dirty="0" err="1"/>
              <a:t>total_n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C0D23-0CBD-4817-A4D3-85709682845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06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27C20-E82F-E4A1-E5F3-E5DD9AF47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937406-971F-BB8C-F95F-8091650ADA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DA959-BA36-FBBA-C00E-4E3C37A39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1BB66-BCDF-4585-90C8-8111D821F27B}" type="datetime1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8D43B-B8C9-2258-A8DB-8A7167F74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BCF43-0686-F884-582F-F503D600A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699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55DB-4A33-63AA-10E1-CA33939D9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6E9BDE-4A8C-993F-D6E9-42C160AA60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733EE-414B-95AC-823E-F8F2E9E9E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2A8D4-A3C6-403E-B7C1-5CE9860FC22B}" type="datetime1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C77C7A-76AD-6C4E-879D-0424419D1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01676-B4E1-7DC9-44C0-5C04CF354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42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EF374B-5227-F063-E245-BA89D4EC8E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AE12BB-AF35-AE8C-61BD-1A2BD55236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33FBC9-44AB-E582-310A-2CEEEEE2B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F33C-9BA1-4E4A-9E0F-343C3AB9D343}" type="datetime1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022AC-BCD5-69E1-4003-9214BDD18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AC49B-C378-EE28-41ED-E7E0F016F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617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4FC8E-1F0B-119D-F01E-037C44D53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B7139-2807-F0AE-01C2-1EC2AC427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088AE-113E-46B0-0C7A-2EC9F8DBA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7823B-0A81-481E-B859-91BF0FB8A4CB}" type="datetime1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B3A65-B2E1-F937-2BFA-A49517B31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6FDA1-0D74-04D9-B3FE-E828CCF8E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906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36CD0-B052-AF88-8AFA-6F323961A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6D4AF-96D7-C54C-12CF-62E66E8D1B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B152E-3F2B-7EB6-9BAF-E184D2F3E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689D4-FD2D-46A5-91C1-2AD9760BE1B6}" type="datetime1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577C6-8226-97D7-B2A8-6E910A3AE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E02DC-B76D-FC86-A471-611AB66F8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929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10FFD-009C-1070-22C7-DCC63478A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A671-97B4-22D3-73D8-A5A802CFC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BCF6CB-A7F7-6BE8-54C7-02C2A34C25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B5AC0F-43E9-54E6-565E-7FCF99F76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2CBE7-3821-4941-89ED-864358147E8E}" type="datetime1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92E86C-5D62-31E3-064D-00D2306B6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180F2B-D0DA-D7F1-1BDD-233D37DAF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14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90452-D65D-15D6-8BD2-5AF6A218C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011F7-47D3-22EA-3468-168772883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30B138-304D-1F94-2F33-4C64124C2D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92FB3F-2F57-A9EC-1951-7F9F8562CF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19341E-B67B-3552-FD60-B8AE850BEE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FAC176-6D04-161B-28BD-CBD8FFBB2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72D80-7ACB-482F-81DE-2D14AE141AEC}" type="datetime1">
              <a:rPr lang="en-US" smtClean="0"/>
              <a:t>8/10/2024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B5B5B8-FA6F-EB74-AFA8-7655E5FB3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5786E8-9C48-5856-A71D-4143BA330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976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C0A1D-0B7E-84B7-1649-E3BB901A4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43D2C4-5A0F-D4E2-C8D4-D5E8C37E7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7EED-1B64-44B9-8A10-6F0C602CE323}" type="datetime1">
              <a:rPr lang="en-US" smtClean="0"/>
              <a:t>8/10/2024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6A5D4B-836F-0AF3-9D88-2EA6B63EA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4613B-9383-1085-9EF8-60B2055C0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913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BB7FD3-64D5-A80D-6B06-681D24184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AF578-ADE2-4081-B64B-CD4C1518649E}" type="datetime1">
              <a:rPr lang="en-US" smtClean="0"/>
              <a:t>8/10/2024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6E56E2-E79F-5FB6-C80B-9B130388E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E2D06-EA38-B192-CB4F-CFAE06F66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819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C1A83-2E66-9B3D-1535-4AEA9EECE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EF918-D27A-68B3-D9AF-929FEDC56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FBCA88-BF41-FA15-F7B9-BE3F6A6022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D49E2-2F8C-F53B-15CB-50F3BD817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76031-F91F-44FB-982A-0DDCE38C6F4F}" type="datetime1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BD9B02-448B-1788-5096-BFB1E9536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38A417-5856-845A-2601-1A6865697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537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3132F-695B-1DAF-F618-BF348A2F2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9AADE-262D-4C5E-7603-8FC61B4499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674935-8228-7257-3362-D4D3339258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64E84D-D85F-18A2-A600-BC197C77B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81C0-F0ED-4E05-B72E-3D29D42229D3}" type="datetime1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8E0209-F84F-4AFD-7D70-263374588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61545-A4D7-93ED-B8E6-F23D7DBFD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015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40835F-6CEA-4AAE-565D-27949D7B4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4429-A538-D4C5-2C31-619FE7328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BE6B7-F98B-2F2E-F703-9DBADF972E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24CDC-FDBB-4033-AE2F-13615393A971}" type="datetime1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66EFF-FECB-6CB3-C1FA-FEB785E88F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7F695-B758-57F5-0DDF-CE817908FC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BE942-4744-4F63-8605-0679E048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3.png"/><Relationship Id="rId10" Type="http://schemas.openxmlformats.org/officeDocument/2006/relationships/image" Target="../media/image27.svg"/><Relationship Id="rId4" Type="http://schemas.openxmlformats.org/officeDocument/2006/relationships/image" Target="../media/image22.svg"/><Relationship Id="rId9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28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30.png"/><Relationship Id="rId5" Type="http://schemas.openxmlformats.org/officeDocument/2006/relationships/image" Target="../media/image23.png"/><Relationship Id="rId15" Type="http://schemas.openxmlformats.org/officeDocument/2006/relationships/image" Target="../media/image26.png"/><Relationship Id="rId10" Type="http://schemas.microsoft.com/office/2007/relationships/hdphoto" Target="../media/hdphoto3.wdp"/><Relationship Id="rId4" Type="http://schemas.openxmlformats.org/officeDocument/2006/relationships/image" Target="../media/image22.svg"/><Relationship Id="rId9" Type="http://schemas.openxmlformats.org/officeDocument/2006/relationships/image" Target="../media/image29.png"/><Relationship Id="rId14" Type="http://schemas.openxmlformats.org/officeDocument/2006/relationships/image" Target="../media/image2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3" Type="http://schemas.openxmlformats.org/officeDocument/2006/relationships/image" Target="../media/image23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svg"/><Relationship Id="rId4" Type="http://schemas.microsoft.com/office/2007/relationships/hdphoto" Target="../media/hdphoto1.wdp"/><Relationship Id="rId9" Type="http://schemas.openxmlformats.org/officeDocument/2006/relationships/image" Target="../media/image36.png"/><Relationship Id="rId14" Type="http://schemas.openxmlformats.org/officeDocument/2006/relationships/image" Target="../media/image4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0.png"/><Relationship Id="rId18" Type="http://schemas.microsoft.com/office/2007/relationships/hdphoto" Target="../media/hdphoto1.wdp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39.sv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11" Type="http://schemas.openxmlformats.org/officeDocument/2006/relationships/image" Target="../media/image38.png"/><Relationship Id="rId5" Type="http://schemas.openxmlformats.org/officeDocument/2006/relationships/image" Target="../media/image44.png"/><Relationship Id="rId15" Type="http://schemas.openxmlformats.org/officeDocument/2006/relationships/image" Target="../media/image42.png"/><Relationship Id="rId10" Type="http://schemas.openxmlformats.org/officeDocument/2006/relationships/image" Target="../media/image35.svg"/><Relationship Id="rId4" Type="http://schemas.openxmlformats.org/officeDocument/2006/relationships/image" Target="../media/image33.svg"/><Relationship Id="rId9" Type="http://schemas.openxmlformats.org/officeDocument/2006/relationships/image" Target="../media/image34.png"/><Relationship Id="rId14" Type="http://schemas.openxmlformats.org/officeDocument/2006/relationships/image" Target="../media/image4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4C3A4-8896-6183-A511-1457B0AD2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2 (Part 2):</a:t>
            </a:r>
            <a:br>
              <a:rPr lang="en-US" dirty="0"/>
            </a:br>
            <a:r>
              <a:rPr lang="en-US" dirty="0"/>
              <a:t>Analysis Results Data (ARD) and the ARD-first workflow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81DFDA-772F-8B38-A32F-2ACA9EE2E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35EE03-EE24-FAA1-A306-C4646A634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205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56225-CE09-03CD-13EA-0DC9E5CCA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93DDFE-2B64-5E98-20AB-17004B6AA467}"/>
              </a:ext>
            </a:extLst>
          </p:cNvPr>
          <p:cNvSpPr txBox="1"/>
          <p:nvPr/>
        </p:nvSpPr>
        <p:spPr>
          <a:xfrm>
            <a:off x="5357307" y="1762257"/>
            <a:ext cx="6970955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solidFill>
                  <a:srgbClr val="1F2328"/>
                </a:solidFill>
                <a:effectLst/>
                <a:latin typeface="-apple-system"/>
              </a:rPr>
              <a:t>{cards} </a:t>
            </a:r>
            <a:r>
              <a:rPr lang="en-US" sz="3200" b="0" i="0" dirty="0">
                <a:solidFill>
                  <a:srgbClr val="1F2328"/>
                </a:solidFill>
                <a:effectLst/>
                <a:latin typeface="-apple-system"/>
              </a:rPr>
              <a:t>Package: </a:t>
            </a:r>
          </a:p>
          <a:p>
            <a:r>
              <a:rPr lang="en-US" sz="3200" b="0" i="0" dirty="0">
                <a:solidFill>
                  <a:srgbClr val="1F2328"/>
                </a:solidFill>
                <a:effectLst/>
                <a:latin typeface="-apple-system"/>
              </a:rPr>
              <a:t>Create </a:t>
            </a:r>
            <a:r>
              <a:rPr lang="en-US" sz="3200" b="1" i="0" dirty="0">
                <a:solidFill>
                  <a:srgbClr val="1F2328"/>
                </a:solidFill>
                <a:effectLst/>
                <a:latin typeface="-apple-system"/>
              </a:rPr>
              <a:t>C</a:t>
            </a:r>
            <a:r>
              <a:rPr lang="en-US" sz="3200" b="0" i="0" dirty="0">
                <a:solidFill>
                  <a:srgbClr val="1F2328"/>
                </a:solidFill>
                <a:effectLst/>
                <a:latin typeface="-apple-system"/>
              </a:rPr>
              <a:t>DISC </a:t>
            </a:r>
            <a:r>
              <a:rPr lang="en-US" sz="3200" b="1" i="0" dirty="0">
                <a:solidFill>
                  <a:srgbClr val="1F2328"/>
                </a:solidFill>
                <a:effectLst/>
                <a:latin typeface="-apple-system"/>
              </a:rPr>
              <a:t>A</a:t>
            </a:r>
            <a:r>
              <a:rPr lang="en-US" sz="3200" b="0" i="0" dirty="0">
                <a:solidFill>
                  <a:srgbClr val="1F2328"/>
                </a:solidFill>
                <a:effectLst/>
                <a:latin typeface="-apple-system"/>
              </a:rPr>
              <a:t>nalysis </a:t>
            </a:r>
            <a:r>
              <a:rPr lang="en-US" sz="3200" b="1" i="0" dirty="0">
                <a:solidFill>
                  <a:srgbClr val="1F2328"/>
                </a:solidFill>
                <a:effectLst/>
                <a:latin typeface="-apple-system"/>
              </a:rPr>
              <a:t>R</a:t>
            </a:r>
            <a:r>
              <a:rPr lang="en-US" sz="3200" b="0" i="0" dirty="0">
                <a:solidFill>
                  <a:srgbClr val="1F2328"/>
                </a:solidFill>
                <a:effectLst/>
                <a:latin typeface="-apple-system"/>
              </a:rPr>
              <a:t>esult </a:t>
            </a:r>
            <a:r>
              <a:rPr lang="en-US" sz="3200" b="1" i="0" dirty="0">
                <a:solidFill>
                  <a:srgbClr val="1F2328"/>
                </a:solidFill>
                <a:effectLst/>
                <a:latin typeface="-apple-system"/>
              </a:rPr>
              <a:t>D</a:t>
            </a:r>
            <a:r>
              <a:rPr lang="en-US" sz="3200" b="0" i="0" dirty="0">
                <a:solidFill>
                  <a:srgbClr val="1F2328"/>
                </a:solidFill>
                <a:effectLst/>
                <a:latin typeface="-apple-system"/>
              </a:rPr>
              <a:t>ata </a:t>
            </a:r>
            <a:r>
              <a:rPr lang="en-US" sz="3200" b="1" i="0" dirty="0">
                <a:solidFill>
                  <a:srgbClr val="1F2328"/>
                </a:solidFill>
                <a:effectLst/>
                <a:latin typeface="-apple-system"/>
              </a:rPr>
              <a:t>S</a:t>
            </a:r>
            <a:r>
              <a:rPr lang="en-US" sz="3200" b="0" i="0" dirty="0">
                <a:solidFill>
                  <a:srgbClr val="1F2328"/>
                </a:solidFill>
                <a:effectLst/>
                <a:latin typeface="-apple-system"/>
              </a:rPr>
              <a:t>ets</a:t>
            </a:r>
          </a:p>
          <a:p>
            <a:pPr algn="ctr"/>
            <a:endParaRPr lang="en-US" sz="3200" dirty="0">
              <a:solidFill>
                <a:srgbClr val="1F2328"/>
              </a:solidFill>
              <a:latin typeface="-apple-system"/>
            </a:endParaRPr>
          </a:p>
          <a:p>
            <a:r>
              <a:rPr lang="en-US" sz="3200" dirty="0">
                <a:solidFill>
                  <a:srgbClr val="1F2328"/>
                </a:solidFill>
              </a:rPr>
              <a:t>Common functions:</a:t>
            </a:r>
            <a:endParaRPr lang="en-US" sz="2800" dirty="0">
              <a:solidFill>
                <a:srgbClr val="1F2328"/>
              </a:solidFill>
            </a:endParaRPr>
          </a:p>
          <a:p>
            <a:pPr marL="742950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2400" kern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ard_continuous</a:t>
            </a:r>
            <a:r>
              <a:rPr lang="en-GB" sz="2400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742950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2400" kern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ard_categorical</a:t>
            </a:r>
            <a:r>
              <a:rPr lang="en-GB" sz="2400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742950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2400" kern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ard_dichotomous</a:t>
            </a:r>
            <a:r>
              <a:rPr lang="en-GB" sz="2400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742950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2400" kern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ard_missing</a:t>
            </a:r>
            <a:r>
              <a:rPr lang="en-GB" sz="2400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ctr"/>
            <a:endParaRPr lang="en-US" sz="3200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92C9544-A650-4DA1-0B69-04D57751D3DA}"/>
              </a:ext>
            </a:extLst>
          </p:cNvPr>
          <p:cNvSpPr txBox="1">
            <a:spLocks/>
          </p:cNvSpPr>
          <p:nvPr/>
        </p:nvSpPr>
        <p:spPr>
          <a:xfrm>
            <a:off x="365125" y="6186721"/>
            <a:ext cx="11460164" cy="298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https://insightsengineering.github.io/cards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3F44F5-D677-8151-2DC0-60DD28B986A2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Creating ARDs in R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3E87435-8C0B-5A52-BCA5-0C3E6F0DC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12" y="1589671"/>
            <a:ext cx="4376895" cy="437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323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C5FA-4528-6BD0-027F-EC508A743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ARDs in 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1F43B-9486-6663-3318-FE671AB90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52246C-FF81-FA24-8529-B02850A99C43}"/>
              </a:ext>
            </a:extLst>
          </p:cNvPr>
          <p:cNvSpPr txBox="1"/>
          <p:nvPr/>
        </p:nvSpPr>
        <p:spPr>
          <a:xfrm>
            <a:off x="2476521" y="2672946"/>
            <a:ext cx="511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+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479E3F-B11E-44B1-1F3F-EF70BB6A8284}"/>
              </a:ext>
            </a:extLst>
          </p:cNvPr>
          <p:cNvSpPr txBox="1"/>
          <p:nvPr/>
        </p:nvSpPr>
        <p:spPr>
          <a:xfrm>
            <a:off x="6095207" y="1848466"/>
            <a:ext cx="573008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solidFill>
                  <a:srgbClr val="1F2328"/>
                </a:solidFill>
                <a:effectLst/>
                <a:latin typeface="-apple-system"/>
              </a:rPr>
              <a:t>{</a:t>
            </a:r>
            <a:r>
              <a:rPr lang="en-US" sz="3200" b="1" i="0" dirty="0" err="1">
                <a:solidFill>
                  <a:srgbClr val="1F2328"/>
                </a:solidFill>
                <a:effectLst/>
                <a:latin typeface="-apple-system"/>
              </a:rPr>
              <a:t>cardx</a:t>
            </a:r>
            <a:r>
              <a:rPr lang="en-US" sz="3200" b="1" i="0" dirty="0">
                <a:solidFill>
                  <a:srgbClr val="1F2328"/>
                </a:solidFill>
                <a:effectLst/>
                <a:latin typeface="-apple-system"/>
              </a:rPr>
              <a:t>} </a:t>
            </a:r>
            <a:r>
              <a:rPr lang="en-US" sz="3200" b="0" i="0" dirty="0">
                <a:solidFill>
                  <a:srgbClr val="1F2328"/>
                </a:solidFill>
                <a:effectLst/>
                <a:latin typeface="-apple-system"/>
              </a:rPr>
              <a:t>Package:</a:t>
            </a:r>
          </a:p>
          <a:p>
            <a:r>
              <a:rPr lang="en-US" sz="3200" b="0" i="0" dirty="0">
                <a:solidFill>
                  <a:srgbClr val="1F2328"/>
                </a:solidFill>
                <a:effectLst/>
                <a:latin typeface="-apple-system"/>
              </a:rPr>
              <a:t>Provides additional functions for creating ARDs that rely on statistical packages (such as, {stats}, {</a:t>
            </a:r>
            <a:r>
              <a:rPr lang="en-US" sz="3200" b="0" i="0" dirty="0" err="1">
                <a:solidFill>
                  <a:srgbClr val="1F2328"/>
                </a:solidFill>
                <a:effectLst/>
                <a:latin typeface="-apple-system"/>
              </a:rPr>
              <a:t>mmrm</a:t>
            </a:r>
            <a:r>
              <a:rPr lang="en-US" sz="3200" b="0" i="0" dirty="0">
                <a:solidFill>
                  <a:srgbClr val="1F2328"/>
                </a:solidFill>
                <a:effectLst/>
                <a:latin typeface="-apple-system"/>
              </a:rPr>
              <a:t>}, {</a:t>
            </a:r>
            <a:r>
              <a:rPr lang="en-US" sz="3200" b="0" i="0" dirty="0" err="1">
                <a:solidFill>
                  <a:srgbClr val="1F2328"/>
                </a:solidFill>
                <a:effectLst/>
                <a:latin typeface="-apple-system"/>
              </a:rPr>
              <a:t>emmeans</a:t>
            </a:r>
            <a:r>
              <a:rPr lang="en-US" sz="3200" b="0" i="0" dirty="0">
                <a:solidFill>
                  <a:srgbClr val="1F2328"/>
                </a:solidFill>
                <a:effectLst/>
                <a:latin typeface="-apple-system"/>
              </a:rPr>
              <a:t>}, {car}, {survey}, etc.)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4D10150-AF26-F62A-240E-360924BF3C5E}"/>
              </a:ext>
            </a:extLst>
          </p:cNvPr>
          <p:cNvSpPr txBox="1">
            <a:spLocks/>
          </p:cNvSpPr>
          <p:nvPr/>
        </p:nvSpPr>
        <p:spPr>
          <a:xfrm>
            <a:off x="365125" y="6186721"/>
            <a:ext cx="11460164" cy="298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https://insightsengineering.github.io/cardx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64D91712-1DB7-5B6D-219B-35CB24705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65" y="2064101"/>
            <a:ext cx="2365485" cy="236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161F40B-4E44-6542-D34D-C2145A026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991" y="2064101"/>
            <a:ext cx="2365485" cy="236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418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AD2227-4647-397F-8005-D17A47F65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952" y="894682"/>
            <a:ext cx="7439025" cy="21145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AA8FC-ED19-0999-FB0E-1D3931625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781" y="268974"/>
            <a:ext cx="11125199" cy="6022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>
                <a:latin typeface="Consolas" panose="020B0609020204030204" pitchFamily="49" charset="0"/>
              </a:rPr>
              <a:t>ard_continuous</a:t>
            </a:r>
            <a:r>
              <a:rPr lang="en-US" sz="2400" b="1" dirty="0">
                <a:latin typeface="Consolas" panose="020B0609020204030204" pitchFamily="49" charset="0"/>
              </a:rPr>
              <a:t>(</a:t>
            </a:r>
            <a:r>
              <a:rPr lang="en-US" sz="2400" dirty="0">
                <a:latin typeface="Consolas" panose="020B0609020204030204" pitchFamily="49" charset="0"/>
              </a:rPr>
              <a:t>data = ADSL, variables = AGE) 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2AFC4-5DFA-431F-2001-5B1A6622C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12</a:t>
            </a:fld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1B8B3E-C432-1D9F-DB19-6B8C91D1D2D9}"/>
              </a:ext>
            </a:extLst>
          </p:cNvPr>
          <p:cNvSpPr/>
          <p:nvPr/>
        </p:nvSpPr>
        <p:spPr>
          <a:xfrm>
            <a:off x="5000524" y="246609"/>
            <a:ext cx="2675823" cy="506066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344C287-F5C6-731D-AEB1-98CE2239C0A0}"/>
              </a:ext>
            </a:extLst>
          </p:cNvPr>
          <p:cNvSpPr/>
          <p:nvPr/>
        </p:nvSpPr>
        <p:spPr>
          <a:xfrm>
            <a:off x="3129681" y="1063024"/>
            <a:ext cx="925316" cy="1946208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834F10B-E6CA-0E67-CAEB-63F1E21BA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57" y="3930650"/>
            <a:ext cx="9677400" cy="2790825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3290D5D-9A14-11E2-8431-80172C9162EB}"/>
              </a:ext>
            </a:extLst>
          </p:cNvPr>
          <p:cNvSpPr txBox="1">
            <a:spLocks/>
          </p:cNvSpPr>
          <p:nvPr/>
        </p:nvSpPr>
        <p:spPr>
          <a:xfrm>
            <a:off x="227847" y="3513214"/>
            <a:ext cx="10517105" cy="2732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 err="1">
                <a:latin typeface="Consolas" panose="020B0609020204030204" pitchFamily="49" charset="0"/>
              </a:rPr>
              <a:t>ard_continuous</a:t>
            </a:r>
            <a:r>
              <a:rPr lang="en-US" sz="2400" b="1" dirty="0">
                <a:latin typeface="Consolas" panose="020B0609020204030204" pitchFamily="49" charset="0"/>
              </a:rPr>
              <a:t>(</a:t>
            </a:r>
            <a:r>
              <a:rPr lang="en-US" sz="2400" dirty="0">
                <a:latin typeface="Consolas" panose="020B0609020204030204" pitchFamily="49" charset="0"/>
              </a:rPr>
              <a:t>data = ADSL, by = TRT01A, variables = AGE)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517A5F0-B7E5-EF46-393B-7079025BEAF9}"/>
              </a:ext>
            </a:extLst>
          </p:cNvPr>
          <p:cNvSpPr/>
          <p:nvPr/>
        </p:nvSpPr>
        <p:spPr>
          <a:xfrm>
            <a:off x="5000524" y="3513214"/>
            <a:ext cx="2021305" cy="48536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8D41D0-6EF2-D088-5AFE-336F889ABE8D}"/>
              </a:ext>
            </a:extLst>
          </p:cNvPr>
          <p:cNvSpPr txBox="1"/>
          <p:nvPr/>
        </p:nvSpPr>
        <p:spPr>
          <a:xfrm>
            <a:off x="10027499" y="3876675"/>
            <a:ext cx="1936654" cy="2550974"/>
          </a:xfrm>
          <a:prstGeom prst="foldedCorner">
            <a:avLst/>
          </a:prstGeom>
          <a:solidFill>
            <a:schemeClr val="accent6">
              <a:lumMod val="40000"/>
              <a:lumOff val="60000"/>
            </a:scheme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000" b="1" dirty="0"/>
              <a:t>*by: </a:t>
            </a:r>
            <a:r>
              <a:rPr lang="en-US" sz="2000" dirty="0"/>
              <a:t>summary stats are calculated by </a:t>
            </a:r>
            <a:r>
              <a:rPr lang="en-US" sz="2000" i="1" dirty="0"/>
              <a:t>all </a:t>
            </a:r>
            <a:r>
              <a:rPr lang="en-US" sz="2000" dirty="0"/>
              <a:t> combinations, including unobserved factor levels</a:t>
            </a:r>
            <a:endParaRPr lang="en-US" sz="2000" b="1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8F856FA-E370-B2DE-BDEF-113E92FCE21F}"/>
              </a:ext>
            </a:extLst>
          </p:cNvPr>
          <p:cNvSpPr/>
          <p:nvPr/>
        </p:nvSpPr>
        <p:spPr>
          <a:xfrm>
            <a:off x="511585" y="4153918"/>
            <a:ext cx="2687442" cy="250941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3316EF8-084D-4017-FE10-5A465EFC4B18}"/>
              </a:ext>
            </a:extLst>
          </p:cNvPr>
          <p:cNvSpPr/>
          <p:nvPr/>
        </p:nvSpPr>
        <p:spPr>
          <a:xfrm>
            <a:off x="7100816" y="3489534"/>
            <a:ext cx="2675823" cy="506066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A8B1AAE-6BBD-1934-37D7-6D9A0F4EE398}"/>
              </a:ext>
            </a:extLst>
          </p:cNvPr>
          <p:cNvSpPr/>
          <p:nvPr/>
        </p:nvSpPr>
        <p:spPr>
          <a:xfrm>
            <a:off x="3092222" y="4095775"/>
            <a:ext cx="962775" cy="2550973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75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8869F9-5F77-43C9-42AE-A5FE3B376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C92ACE-3F23-4992-BA36-87370CE26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781" y="268974"/>
            <a:ext cx="11125199" cy="6022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>
                <a:latin typeface="Consolas" panose="020B0609020204030204" pitchFamily="49" charset="0"/>
              </a:rPr>
              <a:t>ard_categorical</a:t>
            </a:r>
            <a:r>
              <a:rPr lang="en-US" sz="2400" b="1" dirty="0">
                <a:latin typeface="Consolas" panose="020B0609020204030204" pitchFamily="49" charset="0"/>
              </a:rPr>
              <a:t>(</a:t>
            </a:r>
            <a:r>
              <a:rPr lang="en-US" sz="2400" dirty="0">
                <a:latin typeface="Consolas" panose="020B0609020204030204" pitchFamily="49" charset="0"/>
              </a:rPr>
              <a:t>data = ADSL, variables = AGEGR1) 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F8AA6B-C006-C8AC-DDAD-C86F45E5BC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219"/>
          <a:stretch/>
        </p:blipFill>
        <p:spPr>
          <a:xfrm>
            <a:off x="1119349" y="730613"/>
            <a:ext cx="10455031" cy="193149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ABD33EC-1E29-72AA-7D27-270E90D1419A}"/>
              </a:ext>
            </a:extLst>
          </p:cNvPr>
          <p:cNvSpPr txBox="1">
            <a:spLocks/>
          </p:cNvSpPr>
          <p:nvPr/>
        </p:nvSpPr>
        <p:spPr>
          <a:xfrm>
            <a:off x="338685" y="2741296"/>
            <a:ext cx="11125199" cy="3101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 err="1">
                <a:latin typeface="Consolas" panose="020B0609020204030204" pitchFamily="49" charset="0"/>
              </a:rPr>
              <a:t>ard_dichotomous</a:t>
            </a:r>
            <a:r>
              <a:rPr lang="en-US" sz="2400" b="1" dirty="0">
                <a:latin typeface="Consolas" panose="020B0609020204030204" pitchFamily="49" charset="0"/>
              </a:rPr>
              <a:t>(</a:t>
            </a:r>
            <a:r>
              <a:rPr lang="en-US" sz="2400" dirty="0">
                <a:latin typeface="Consolas" panose="020B0609020204030204" pitchFamily="49" charset="0"/>
              </a:rPr>
              <a:t>data = ADSL, variables = AGEGR1)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929881-9C32-E7C1-D825-C305319300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28" t="-16606" r="228" b="16606"/>
          <a:stretch/>
        </p:blipFill>
        <p:spPr>
          <a:xfrm>
            <a:off x="717871" y="2972321"/>
            <a:ext cx="11257986" cy="1589188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20829D3-6F6B-2D64-8D0E-720534EBDFC0}"/>
              </a:ext>
            </a:extLst>
          </p:cNvPr>
          <p:cNvSpPr txBox="1">
            <a:spLocks/>
          </p:cNvSpPr>
          <p:nvPr/>
        </p:nvSpPr>
        <p:spPr>
          <a:xfrm>
            <a:off x="449181" y="4771697"/>
            <a:ext cx="11125199" cy="1030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 err="1">
                <a:latin typeface="Consolas" panose="020B0609020204030204" pitchFamily="49" charset="0"/>
              </a:rPr>
              <a:t>ard_dichotomous</a:t>
            </a:r>
            <a:r>
              <a:rPr lang="en-US" sz="2400" b="1" dirty="0">
                <a:latin typeface="Consolas" panose="020B0609020204030204" pitchFamily="49" charset="0"/>
              </a:rPr>
              <a:t>(</a:t>
            </a:r>
            <a:r>
              <a:rPr lang="en-US" sz="2400" dirty="0">
                <a:latin typeface="Consolas" panose="020B0609020204030204" pitchFamily="49" charset="0"/>
              </a:rPr>
              <a:t>data = ADSL, variables = AGEGR1, value = ~ “&gt;64”)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F15E9E6-3013-1203-A436-BB35F1BEF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20" y="5286812"/>
            <a:ext cx="10229056" cy="145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58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/>
      <p:bldP spid="8" grpId="1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40761-DCEF-811D-9491-E08B8C0D5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14</a:t>
            </a:fld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931C573-082F-C26F-3AE2-BB0E3255D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055" y="516094"/>
            <a:ext cx="11125199" cy="6022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>
                <a:latin typeface="Consolas" panose="020B0609020204030204" pitchFamily="49" charset="0"/>
              </a:rPr>
              <a:t>ard_hierarchical</a:t>
            </a:r>
            <a:r>
              <a:rPr lang="en-US" sz="2400" b="1" dirty="0">
                <a:latin typeface="Consolas" panose="020B0609020204030204" pitchFamily="49" charset="0"/>
              </a:rPr>
              <a:t>(</a:t>
            </a:r>
            <a:r>
              <a:rPr lang="en-US" sz="2400" dirty="0">
                <a:latin typeface="Consolas" panose="020B0609020204030204" pitchFamily="49" charset="0"/>
              </a:rPr>
              <a:t>data = ADAE, 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              by = TRT01A,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              variables = c(AESOC, AETERM),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              denominator = ADSL) 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7448C8-C07C-268D-EDBF-F18F6C1B3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8508" y="2771401"/>
            <a:ext cx="11134984" cy="298212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5B9419-DCFB-BEFC-73DD-6E9F2B5EB381}"/>
              </a:ext>
            </a:extLst>
          </p:cNvPr>
          <p:cNvSpPr/>
          <p:nvPr/>
        </p:nvSpPr>
        <p:spPr>
          <a:xfrm>
            <a:off x="5216282" y="1393883"/>
            <a:ext cx="2807836" cy="49973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F91B630-B599-7FD8-035D-381DA59A4754}"/>
              </a:ext>
            </a:extLst>
          </p:cNvPr>
          <p:cNvSpPr/>
          <p:nvPr/>
        </p:nvSpPr>
        <p:spPr>
          <a:xfrm>
            <a:off x="3086009" y="2929270"/>
            <a:ext cx="5092220" cy="2670146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E08A89-83BB-C395-90D9-1D42EA8225CB}"/>
              </a:ext>
            </a:extLst>
          </p:cNvPr>
          <p:cNvSpPr/>
          <p:nvPr/>
        </p:nvSpPr>
        <p:spPr>
          <a:xfrm>
            <a:off x="5461149" y="1893613"/>
            <a:ext cx="857458" cy="38725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CA41D05-81A3-40D3-315B-EE9F770AA4D1}"/>
              </a:ext>
            </a:extLst>
          </p:cNvPr>
          <p:cNvSpPr/>
          <p:nvPr/>
        </p:nvSpPr>
        <p:spPr>
          <a:xfrm>
            <a:off x="8702211" y="3459051"/>
            <a:ext cx="2465798" cy="260194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3DC7C69-E550-7216-0C8D-B0E1B4AFF8F6}"/>
              </a:ext>
            </a:extLst>
          </p:cNvPr>
          <p:cNvSpPr/>
          <p:nvPr/>
        </p:nvSpPr>
        <p:spPr>
          <a:xfrm>
            <a:off x="8702211" y="4132368"/>
            <a:ext cx="2465798" cy="260194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A846860-18A9-8F4C-B0D5-F23E6E29BB7C}"/>
              </a:ext>
            </a:extLst>
          </p:cNvPr>
          <p:cNvSpPr/>
          <p:nvPr/>
        </p:nvSpPr>
        <p:spPr>
          <a:xfrm>
            <a:off x="8702211" y="4805685"/>
            <a:ext cx="2465798" cy="260194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8AEE106-A6B2-6963-0269-A611051EC42B}"/>
              </a:ext>
            </a:extLst>
          </p:cNvPr>
          <p:cNvSpPr/>
          <p:nvPr/>
        </p:nvSpPr>
        <p:spPr>
          <a:xfrm>
            <a:off x="3889123" y="915702"/>
            <a:ext cx="1327160" cy="478181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67B627E-885C-6BA8-3365-E5CFC514293B}"/>
              </a:ext>
            </a:extLst>
          </p:cNvPr>
          <p:cNvSpPr/>
          <p:nvPr/>
        </p:nvSpPr>
        <p:spPr>
          <a:xfrm>
            <a:off x="528508" y="2965418"/>
            <a:ext cx="2687442" cy="250941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093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9598E-C1FB-D3A4-768A-3ABC5E9A5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{cards}: Other useful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E1DCE-D288-61B5-BBC1-AD93BA2B7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5400"/>
            <a:ext cx="8096250" cy="5426075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Summary functions:</a:t>
            </a:r>
          </a:p>
          <a:p>
            <a:pPr lvl="1">
              <a:spcAft>
                <a:spcPts val="600"/>
              </a:spcAft>
            </a:pPr>
            <a:r>
              <a:rPr lang="en-US" b="1" dirty="0" err="1">
                <a:latin typeface="Consolas" panose="020B0609020204030204" pitchFamily="49" charset="0"/>
              </a:rPr>
              <a:t>ard_hierarchical</a:t>
            </a:r>
            <a:r>
              <a:rPr lang="en-US" b="1" dirty="0">
                <a:latin typeface="Consolas" panose="020B0609020204030204" pitchFamily="49" charset="0"/>
              </a:rPr>
              <a:t>()</a:t>
            </a:r>
            <a:r>
              <a:rPr lang="en-US" dirty="0">
                <a:latin typeface="Consolas" panose="020B0609020204030204" pitchFamily="49" charset="0"/>
              </a:rPr>
              <a:t>: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dirty="0"/>
              <a:t>similar to </a:t>
            </a:r>
            <a:r>
              <a:rPr lang="en-US" b="1" dirty="0" err="1">
                <a:latin typeface="Consolas" panose="020B0609020204030204" pitchFamily="49" charset="0"/>
              </a:rPr>
              <a:t>ard_categorical</a:t>
            </a:r>
            <a:r>
              <a:rPr lang="en-US" b="1" dirty="0">
                <a:latin typeface="Consolas" panose="020B0609020204030204" pitchFamily="49" charset="0"/>
              </a:rPr>
              <a:t>()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en-US" dirty="0"/>
              <a:t>but built for nested tabulations, e.g. AE terms within SOC</a:t>
            </a:r>
          </a:p>
          <a:p>
            <a:pPr lvl="1">
              <a:spcAft>
                <a:spcPts val="600"/>
              </a:spcAft>
            </a:pPr>
            <a:r>
              <a:rPr lang="en-US" b="1" dirty="0" err="1">
                <a:latin typeface="Consolas" panose="020B0609020204030204" pitchFamily="49" charset="0"/>
              </a:rPr>
              <a:t>ard_dichotomous</a:t>
            </a:r>
            <a:r>
              <a:rPr lang="en-US" dirty="0">
                <a:latin typeface="Consolas" panose="020B0609020204030204" pitchFamily="49" charset="0"/>
              </a:rPr>
              <a:t>(): </a:t>
            </a:r>
            <a:r>
              <a:rPr lang="en-US" dirty="0"/>
              <a:t>similar to </a:t>
            </a:r>
            <a:r>
              <a:rPr lang="en-US" b="1" dirty="0" err="1">
                <a:latin typeface="Consolas" panose="020B0609020204030204" pitchFamily="49" charset="0"/>
              </a:rPr>
              <a:t>ard_categorical</a:t>
            </a:r>
            <a:r>
              <a:rPr lang="en-US" dirty="0">
                <a:latin typeface="Consolas" panose="020B0609020204030204" pitchFamily="49" charset="0"/>
              </a:rPr>
              <a:t>()</a:t>
            </a:r>
            <a:r>
              <a:rPr lang="en-US" dirty="0"/>
              <a:t>, and tabulates a single value of the variable</a:t>
            </a:r>
          </a:p>
          <a:p>
            <a:pPr lvl="1">
              <a:spcAft>
                <a:spcPts val="600"/>
              </a:spcAft>
            </a:pPr>
            <a:r>
              <a:rPr lang="en-US" b="1" dirty="0" err="1">
                <a:latin typeface="Consolas" panose="020B0609020204030204" pitchFamily="49" charset="0"/>
              </a:rPr>
              <a:t>ard_complex</a:t>
            </a:r>
            <a:r>
              <a:rPr lang="en-US" b="1" dirty="0">
                <a:latin typeface="Consolas" panose="020B0609020204030204" pitchFamily="49" charset="0"/>
              </a:rPr>
              <a:t>()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/>
              <a:t>similar to </a:t>
            </a:r>
            <a:r>
              <a:rPr lang="en-US" b="1" dirty="0" err="1">
                <a:latin typeface="Consolas" panose="020B0609020204030204" pitchFamily="49" charset="0"/>
              </a:rPr>
              <a:t>ard_continuous</a:t>
            </a:r>
            <a:r>
              <a:rPr lang="en-US" b="1" dirty="0">
                <a:latin typeface="Consolas" panose="020B0609020204030204" pitchFamily="49" charset="0"/>
              </a:rPr>
              <a:t>()</a:t>
            </a:r>
            <a:r>
              <a:rPr lang="en-US" dirty="0"/>
              <a:t>, but the summary functions can be more complex and accepts other arguments like the full and </a:t>
            </a:r>
            <a:r>
              <a:rPr lang="en-US" dirty="0" err="1"/>
              <a:t>subsetted</a:t>
            </a:r>
            <a:r>
              <a:rPr lang="en-US" dirty="0"/>
              <a:t> (within the by groups) data sets.</a:t>
            </a:r>
          </a:p>
          <a:p>
            <a:pPr lvl="1">
              <a:spcAft>
                <a:spcPts val="600"/>
              </a:spcAft>
            </a:pPr>
            <a:r>
              <a:rPr lang="en-US" b="1" dirty="0" err="1">
                <a:latin typeface="Consolas" panose="020B0609020204030204" pitchFamily="49" charset="0"/>
              </a:rPr>
              <a:t>ard_missing</a:t>
            </a:r>
            <a:r>
              <a:rPr lang="en-US" b="1" dirty="0">
                <a:latin typeface="Consolas" panose="020B0609020204030204" pitchFamily="49" charset="0"/>
              </a:rPr>
              <a:t>()</a:t>
            </a:r>
            <a:r>
              <a:rPr lang="en-US" dirty="0"/>
              <a:t>: tabulates rates of missingness</a:t>
            </a:r>
          </a:p>
          <a:p>
            <a:pPr marL="0" indent="0">
              <a:spcAft>
                <a:spcPts val="600"/>
              </a:spcAft>
              <a:buNone/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Helpers for multiple summaries and wrangling:</a:t>
            </a:r>
          </a:p>
          <a:p>
            <a:pPr lvl="1">
              <a:spcAft>
                <a:spcPts val="600"/>
              </a:spcAft>
            </a:pPr>
            <a:r>
              <a:rPr lang="en-US" b="1" dirty="0" err="1">
                <a:latin typeface="Consolas" panose="020B0609020204030204" pitchFamily="49" charset="0"/>
              </a:rPr>
              <a:t>ard_stack</a:t>
            </a:r>
            <a:r>
              <a:rPr lang="en-US" b="1" dirty="0">
                <a:latin typeface="Consolas" panose="020B0609020204030204" pitchFamily="49" charset="0"/>
              </a:rPr>
              <a:t>(): </a:t>
            </a:r>
            <a:r>
              <a:rPr lang="en-US" dirty="0"/>
              <a:t>stack multiple </a:t>
            </a:r>
            <a:r>
              <a:rPr lang="en-US" dirty="0" err="1"/>
              <a:t>ard</a:t>
            </a:r>
            <a:r>
              <a:rPr lang="en-US" dirty="0"/>
              <a:t>_*() calls sharing the same `data` and `by` variables</a:t>
            </a:r>
          </a:p>
          <a:p>
            <a:pPr lvl="1">
              <a:spcAft>
                <a:spcPts val="600"/>
              </a:spcAft>
            </a:pPr>
            <a:r>
              <a:rPr lang="en-US" b="1" dirty="0" err="1">
                <a:latin typeface="Consolas" panose="020B0609020204030204" pitchFamily="49" charset="0"/>
              </a:rPr>
              <a:t>bind_ard</a:t>
            </a:r>
            <a:r>
              <a:rPr lang="en-US" b="1" dirty="0">
                <a:latin typeface="Consolas" panose="020B0609020204030204" pitchFamily="49" charset="0"/>
              </a:rPr>
              <a:t>()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combine multiple cards summaries</a:t>
            </a:r>
          </a:p>
          <a:p>
            <a:pPr lvl="1">
              <a:spcAft>
                <a:spcPts val="600"/>
              </a:spcAft>
            </a:pPr>
            <a:r>
              <a:rPr lang="en-US" b="1" dirty="0" err="1">
                <a:latin typeface="Consolas" panose="020B0609020204030204" pitchFamily="49" charset="0"/>
              </a:rPr>
              <a:t>shuffle_ard</a:t>
            </a:r>
            <a:r>
              <a:rPr lang="en-US" b="1" dirty="0">
                <a:latin typeface="Consolas" panose="020B0609020204030204" pitchFamily="49" charset="0"/>
              </a:rPr>
              <a:t>(): </a:t>
            </a:r>
            <a:r>
              <a:rPr lang="en-US" dirty="0"/>
              <a:t>rename variables and shuffle structure to prepare for displays</a:t>
            </a:r>
          </a:p>
          <a:p>
            <a:pPr lvl="1"/>
            <a:r>
              <a:rPr lang="en-US" b="1" dirty="0" err="1">
                <a:latin typeface="Consolas" panose="020B0609020204030204" pitchFamily="49" charset="0"/>
              </a:rPr>
              <a:t>apply_fmt_fun</a:t>
            </a:r>
            <a:r>
              <a:rPr lang="en-US" b="1" dirty="0">
                <a:latin typeface="Consolas" panose="020B0609020204030204" pitchFamily="49" charset="0"/>
              </a:rPr>
              <a:t>(): </a:t>
            </a:r>
            <a:r>
              <a:rPr lang="en-US" dirty="0"/>
              <a:t>Apply the formatting functions to the raw statistics</a:t>
            </a:r>
          </a:p>
          <a:p>
            <a:pPr lvl="1"/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BDF95-1F02-AD92-15D3-A86B0FE58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E0DF03-1B5E-56A0-89FC-F1977777EF87}"/>
              </a:ext>
            </a:extLst>
          </p:cNvPr>
          <p:cNvSpPr txBox="1"/>
          <p:nvPr/>
        </p:nvSpPr>
        <p:spPr>
          <a:xfrm>
            <a:off x="9277350" y="1690687"/>
            <a:ext cx="2076450" cy="2910364"/>
          </a:xfrm>
          <a:prstGeom prst="foldedCorner">
            <a:avLst/>
          </a:prstGeom>
          <a:solidFill>
            <a:schemeClr val="accent5">
              <a:lumMod val="40000"/>
              <a:lumOff val="60000"/>
            </a:schemeClr>
          </a:solidFill>
          <a:effectLst/>
        </p:spPr>
        <p:txBody>
          <a:bodyPr wrap="square" rtlCol="0">
            <a:spAutoFit/>
          </a:bodyPr>
          <a:lstStyle/>
          <a:p>
            <a:r>
              <a:rPr lang="en-US" dirty="0"/>
              <a:t>Note:</a:t>
            </a:r>
          </a:p>
          <a:p>
            <a:r>
              <a:rPr lang="en-US" dirty="0"/>
              <a:t>The results from all these functions are entirely compatible with one another, and can be stacked into a single data frame.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782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8CE7C-7B07-A821-0F7A-61A9C22C5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348" y="11539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Demo time!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E9743-B964-953A-5E3F-A539BE97F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303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8CE7C-7B07-A821-0F7A-61A9C22C5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 b="1" dirty="0"/>
              <a:t>Your turn! Open 02-ard_exercise.R</a:t>
            </a:r>
            <a:br>
              <a:rPr lang="en-US" dirty="0"/>
            </a:br>
            <a:r>
              <a:rPr lang="en-US" sz="3600" dirty="0"/>
              <a:t>Continue computing demographic summaries using {cards</a:t>
            </a:r>
            <a:r>
              <a:rPr lang="en-US" sz="3600"/>
              <a:t>}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9E9A2-FF75-99B9-4DCB-600CC0ED7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dirty="0"/>
              <a:t>Compute continuous summaries for age, BMI, height, and weight by treatment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Compute categorical summaries for age group, sex, race, and ethnicity by treatment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Since sex is actually dichotomous, change it to a dichotomous summary (values for “F” only)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Modify your code from part A. to compute a subset of the continuous summaries (just mean, </a:t>
            </a:r>
            <a:r>
              <a:rPr lang="en-US" dirty="0" err="1"/>
              <a:t>sd</a:t>
            </a:r>
            <a:r>
              <a:rPr lang="en-US" dirty="0"/>
              <a:t>, median, q1, and q3)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Perform all of the summaries in a single `</a:t>
            </a:r>
            <a:r>
              <a:rPr lang="en-US" dirty="0" err="1"/>
              <a:t>ard_stack</a:t>
            </a:r>
            <a:r>
              <a:rPr lang="en-US" dirty="0"/>
              <a:t>` call, including:</a:t>
            </a:r>
          </a:p>
          <a:p>
            <a:pPr lvl="1">
              <a:buFontTx/>
              <a:buChar char="-"/>
            </a:pPr>
            <a:r>
              <a:rPr lang="en-US" dirty="0"/>
              <a:t>Summaries by treatment as performed above</a:t>
            </a:r>
          </a:p>
          <a:p>
            <a:pPr lvl="1">
              <a:buFontTx/>
              <a:buChar char="-"/>
            </a:pPr>
            <a:r>
              <a:rPr lang="en-US" dirty="0"/>
              <a:t>Overall summaries for all variables</a:t>
            </a:r>
          </a:p>
          <a:p>
            <a:pPr lvl="1">
              <a:buFontTx/>
              <a:buChar char="-"/>
            </a:pPr>
            <a:r>
              <a:rPr lang="en-US" dirty="0"/>
              <a:t>Total 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E9743-B964-953A-5E3F-A539BE97F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176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C271E-A2AF-8283-644C-E78BF0100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Bonus Exercises: 03-ard_bonus.R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94012-D74D-F70B-CFC1-06F5A21EA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817"/>
            <a:ext cx="10515600" cy="510905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400" dirty="0"/>
              <a:t>Bonus #1: AE ARD </a:t>
            </a:r>
          </a:p>
          <a:p>
            <a:pPr marL="457200" indent="-457200">
              <a:buFont typeface="+mj-lt"/>
              <a:buAutoNum type="alphaUcPeriod"/>
            </a:pPr>
            <a:r>
              <a:rPr lang="en-GB" sz="2400" dirty="0"/>
              <a:t>Calculate the number and percentage of *unique* subjects with any AE, by treatment group and severity</a:t>
            </a:r>
            <a:endParaRPr lang="en-US" sz="2400" dirty="0"/>
          </a:p>
          <a:p>
            <a:pPr marL="457200" indent="-457200">
              <a:buFont typeface="+mj-lt"/>
              <a:buAutoNum type="alphaUcPeriod"/>
            </a:pPr>
            <a:r>
              <a:rPr lang="en-GB" sz="2400" dirty="0"/>
              <a:t>Calculate the number and percentage of *unique* subjects with at least one AE by system organ class, by treatment group and severity</a:t>
            </a:r>
          </a:p>
          <a:p>
            <a:pPr marL="457200" indent="-457200">
              <a:buFont typeface="+mj-lt"/>
              <a:buAutoNum type="alphaUcPeriod"/>
            </a:pPr>
            <a:r>
              <a:rPr lang="en-GB" sz="2400" dirty="0"/>
              <a:t>Calculate the number and percentage of *unique* subjects with at least one AE by preferred term nested within system organ class, by treatment group and severity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Calculate population Ns for each treatment group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Combine results into a single cards object, keeping the original order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Bonus #2: statistical testing using </a:t>
            </a:r>
            <a:r>
              <a:rPr lang="en-GB" sz="2400" dirty="0" err="1"/>
              <a:t>cardx</a:t>
            </a:r>
            <a:endParaRPr lang="en-GB" sz="2400" dirty="0"/>
          </a:p>
          <a:p>
            <a:pPr marL="457200" indent="-457200">
              <a:buAutoNum type="alphaUcPeriod"/>
            </a:pPr>
            <a:r>
              <a:rPr lang="en-US" sz="2400" dirty="0"/>
              <a:t>Use {</a:t>
            </a:r>
            <a:r>
              <a:rPr lang="en-US" sz="2400" dirty="0" err="1"/>
              <a:t>cardx</a:t>
            </a:r>
            <a:r>
              <a:rPr lang="en-US" sz="2400" dirty="0"/>
              <a:t>} to test the difference in AGE between High Dose and Placebo groups (hint: use `</a:t>
            </a:r>
            <a:r>
              <a:rPr lang="en-US" sz="2400" dirty="0" err="1"/>
              <a:t>ard_stats_t_test</a:t>
            </a:r>
            <a:r>
              <a:rPr lang="en-US" sz="2400" dirty="0"/>
              <a:t>`) </a:t>
            </a:r>
          </a:p>
          <a:p>
            <a:pPr marL="457200" indent="-457200">
              <a:buAutoNum type="alphaUcPeriod"/>
            </a:pPr>
            <a:r>
              <a:rPr lang="en-US" sz="2400" dirty="0"/>
              <a:t>B. Use {</a:t>
            </a:r>
            <a:r>
              <a:rPr lang="en-US" sz="2400" dirty="0" err="1"/>
              <a:t>cardx</a:t>
            </a:r>
            <a:r>
              <a:rPr lang="en-US" sz="2400" dirty="0"/>
              <a:t>} to test the difference in SEX between treatment groups (hint: use `</a:t>
            </a:r>
            <a:r>
              <a:rPr lang="en-US" sz="2400" dirty="0" err="1"/>
              <a:t>ard_stats_chisq_test</a:t>
            </a:r>
            <a:r>
              <a:rPr lang="en-US" sz="2400" dirty="0"/>
              <a:t>`)</a:t>
            </a:r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DCA0F-24A4-1A89-BA7D-286000997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523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132241-3147-5424-79A6-25CEA54E8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2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0CAE65B-8409-3C9C-686F-48406017BB1B}"/>
              </a:ext>
            </a:extLst>
          </p:cNvPr>
          <p:cNvCxnSpPr>
            <a:cxnSpLocks/>
          </p:cNvCxnSpPr>
          <p:nvPr/>
        </p:nvCxnSpPr>
        <p:spPr>
          <a:xfrm flipV="1">
            <a:off x="1004997" y="3180004"/>
            <a:ext cx="9248051" cy="4141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5FA9941-B1E3-A9EC-467F-60632FC16498}"/>
              </a:ext>
            </a:extLst>
          </p:cNvPr>
          <p:cNvSpPr txBox="1"/>
          <p:nvPr/>
        </p:nvSpPr>
        <p:spPr>
          <a:xfrm>
            <a:off x="7421623" y="2536112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3200" dirty="0"/>
              <a:t>Outputs</a:t>
            </a:r>
          </a:p>
        </p:txBody>
      </p:sp>
      <p:pic>
        <p:nvPicPr>
          <p:cNvPr id="8" name="Graphic 7" descr="Hike outline">
            <a:extLst>
              <a:ext uri="{FF2B5EF4-FFF2-40B4-BE49-F238E27FC236}">
                <a16:creationId xmlns:a16="http://schemas.microsoft.com/office/drawing/2014/main" id="{506D1756-92F6-D5E5-BCB2-3C3638AC3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0797" y="1529604"/>
            <a:ext cx="914400" cy="914400"/>
          </a:xfrm>
          <a:prstGeom prst="rect">
            <a:avLst/>
          </a:prstGeom>
        </p:spPr>
      </p:pic>
      <p:pic>
        <p:nvPicPr>
          <p:cNvPr id="10" name="Graphic 9" descr="Castle scene with solid fill">
            <a:extLst>
              <a:ext uri="{FF2B5EF4-FFF2-40B4-BE49-F238E27FC236}">
                <a16:creationId xmlns:a16="http://schemas.microsoft.com/office/drawing/2014/main" id="{104FF219-5892-559D-FDC2-6FE11D6514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53048" y="2448947"/>
            <a:ext cx="914400" cy="9144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30A49DF-0573-2EC7-0C84-94B4436D45F5}"/>
              </a:ext>
            </a:extLst>
          </p:cNvPr>
          <p:cNvGrpSpPr/>
          <p:nvPr/>
        </p:nvGrpSpPr>
        <p:grpSpPr>
          <a:xfrm>
            <a:off x="1690692" y="2536112"/>
            <a:ext cx="801106" cy="785940"/>
            <a:chOff x="7313489" y="4059253"/>
            <a:chExt cx="914400" cy="930324"/>
          </a:xfrm>
        </p:grpSpPr>
        <p:pic>
          <p:nvPicPr>
            <p:cNvPr id="15" name="Graphic 14" descr="Tent with solid fill">
              <a:extLst>
                <a:ext uri="{FF2B5EF4-FFF2-40B4-BE49-F238E27FC236}">
                  <a16:creationId xmlns:a16="http://schemas.microsoft.com/office/drawing/2014/main" id="{DEAB565B-C1C3-6764-E0FE-96E6C0F83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Tent outline">
              <a:extLst>
                <a:ext uri="{FF2B5EF4-FFF2-40B4-BE49-F238E27FC236}">
                  <a16:creationId xmlns:a16="http://schemas.microsoft.com/office/drawing/2014/main" id="{995A047B-3379-0850-D695-2EF559A0E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pic>
        <p:nvPicPr>
          <p:cNvPr id="20" name="Picture 2">
            <a:extLst>
              <a:ext uri="{FF2B5EF4-FFF2-40B4-BE49-F238E27FC236}">
                <a16:creationId xmlns:a16="http://schemas.microsoft.com/office/drawing/2014/main" id="{0556C626-86CA-733D-19B6-6753A7895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373" y="3711079"/>
            <a:ext cx="1329244" cy="154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0E8143CD-7697-61BF-B75F-EA67FFA00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08" y="3711079"/>
            <a:ext cx="1328400" cy="153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>
            <a:extLst>
              <a:ext uri="{FF2B5EF4-FFF2-40B4-BE49-F238E27FC236}">
                <a16:creationId xmlns:a16="http://schemas.microsoft.com/office/drawing/2014/main" id="{08550B58-0EED-5D41-E94A-F60A4482B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277" y="4901177"/>
            <a:ext cx="1397679" cy="161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tfrmt hex, which looks a bit like a blueprint with tfrmt written over it">
            <a:extLst>
              <a:ext uri="{FF2B5EF4-FFF2-40B4-BE49-F238E27FC236}">
                <a16:creationId xmlns:a16="http://schemas.microsoft.com/office/drawing/2014/main" id="{7F36D174-C0CA-5ED4-1A28-4772E93E749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169" y="4625581"/>
            <a:ext cx="1891968" cy="1891968"/>
          </a:xfrm>
          <a:prstGeom prst="rect">
            <a:avLst/>
          </a:prstGeom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250DF687-1143-CE6D-01FB-94ADE269B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2" y="962222"/>
            <a:ext cx="1362945" cy="157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90D599C-A923-5D76-8473-F13DE0CD419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61303" y="4797292"/>
            <a:ext cx="1646223" cy="1646223"/>
          </a:xfrm>
          <a:prstGeom prst="rect">
            <a:avLst/>
          </a:prstGeom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B97EF664-FF40-5241-7A53-94F1DA0F3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233" y="3554112"/>
            <a:ext cx="1641124" cy="164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77EBC324-F007-87C2-E3F0-23AC53494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783" y="3557084"/>
            <a:ext cx="1649259" cy="164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68D0D54-6936-0EED-5202-EFDE5DD0B25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94013" y="0"/>
            <a:ext cx="1541071" cy="15410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6BDBAC-2D25-4A55-EFA8-81C379154E7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87024" y="4895002"/>
            <a:ext cx="1397679" cy="161737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9BCDFDB1-E74E-500E-5458-2D27FD8E914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61152" y="38190"/>
            <a:ext cx="1482162" cy="148216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C027FC5-D6CC-D304-B0A4-2F337767E6C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30509" y="1175088"/>
            <a:ext cx="1508690" cy="1511205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DD2407FC-C0B3-DFB4-4A9D-27A9D43B4EEA}"/>
              </a:ext>
            </a:extLst>
          </p:cNvPr>
          <p:cNvGrpSpPr/>
          <p:nvPr/>
        </p:nvGrpSpPr>
        <p:grpSpPr>
          <a:xfrm>
            <a:off x="6786618" y="2554170"/>
            <a:ext cx="801106" cy="785940"/>
            <a:chOff x="7313489" y="4059253"/>
            <a:chExt cx="914400" cy="930324"/>
          </a:xfrm>
        </p:grpSpPr>
        <p:pic>
          <p:nvPicPr>
            <p:cNvPr id="55" name="Graphic 54" descr="Tent with solid fill">
              <a:extLst>
                <a:ext uri="{FF2B5EF4-FFF2-40B4-BE49-F238E27FC236}">
                  <a16:creationId xmlns:a16="http://schemas.microsoft.com/office/drawing/2014/main" id="{1FE4BB8C-5C41-130D-7C07-70C62EEC6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56" name="Graphic 55" descr="Tent outline">
              <a:extLst>
                <a:ext uri="{FF2B5EF4-FFF2-40B4-BE49-F238E27FC236}">
                  <a16:creationId xmlns:a16="http://schemas.microsoft.com/office/drawing/2014/main" id="{9F701B7D-CC47-27F3-5EE2-DAE66B60B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1C4396B0-B1F6-D3A0-9A24-DB63C86735FB}"/>
              </a:ext>
            </a:extLst>
          </p:cNvPr>
          <p:cNvSpPr txBox="1"/>
          <p:nvPr/>
        </p:nvSpPr>
        <p:spPr>
          <a:xfrm>
            <a:off x="2337235" y="2496666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3200" dirty="0" err="1"/>
              <a:t>ADaMs</a:t>
            </a:r>
            <a:endParaRPr lang="en-GB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DF9438-C0D6-7B09-6FA8-2F7A9A9BE20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194180" y="1196979"/>
            <a:ext cx="1290052" cy="148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24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51 0.07431 L -0.00951 0.07431 C -0.01263 0.11204 -0.0112 0.08079 -0.00794 0.13403 C -0.00677 0.15209 -0.00612 0.16991 -0.00534 0.18797 C -0.00417 0.21806 -0.00404 0.24815 -0.00195 0.27778 C -0.00039 0.29954 0.0056 0.34237 0.0056 0.34237 C 0.00651 0.36968 0.00651 0.36019 0.00651 0.37084 L 0.00651 0.37084 " pathEditMode="relative" ptsTypes="AAAAA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07391978-0777-B9C2-E70F-7382E4A59FFD}"/>
              </a:ext>
            </a:extLst>
          </p:cNvPr>
          <p:cNvSpPr/>
          <p:nvPr/>
        </p:nvSpPr>
        <p:spPr bwMode="auto">
          <a:xfrm rot="19710534">
            <a:off x="3709849" y="2101789"/>
            <a:ext cx="1968190" cy="3329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DFA5EAF-8BA0-C929-D34F-F21B53BC3A8C}"/>
              </a:ext>
            </a:extLst>
          </p:cNvPr>
          <p:cNvSpPr/>
          <p:nvPr/>
        </p:nvSpPr>
        <p:spPr bwMode="auto">
          <a:xfrm rot="1935691">
            <a:off x="3669223" y="4113712"/>
            <a:ext cx="2170358" cy="3329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5EFFAB6-3E33-3EA8-2345-47B31843370A}"/>
              </a:ext>
            </a:extLst>
          </p:cNvPr>
          <p:cNvSpPr/>
          <p:nvPr/>
        </p:nvSpPr>
        <p:spPr bwMode="auto">
          <a:xfrm>
            <a:off x="3862550" y="3038228"/>
            <a:ext cx="3995857" cy="3329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0" name="Graphic 19" descr="Office worker female with solid fill">
            <a:extLst>
              <a:ext uri="{FF2B5EF4-FFF2-40B4-BE49-F238E27FC236}">
                <a16:creationId xmlns:a16="http://schemas.microsoft.com/office/drawing/2014/main" id="{C528B2DF-4E2D-38A3-5666-B84974013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3157" y="4607165"/>
            <a:ext cx="1554281" cy="1554281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98A458A-8CCD-4103-22A9-48CB612DEE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83" y="1612246"/>
            <a:ext cx="3448050" cy="34480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DC6BE5BA-B092-C89A-F09A-C4C1ADD1D0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119" y="143886"/>
            <a:ext cx="1712541" cy="171254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2292A3F9-D92A-2CF1-B5BC-E62C2520383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836" y="4433467"/>
            <a:ext cx="1712541" cy="171254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8C64A044-430C-DAE4-A403-35FBCA0378B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243" y="2268242"/>
            <a:ext cx="1712541" cy="171254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15CB738-E5DE-C6BD-F32E-970D3B2AAA0F}"/>
              </a:ext>
            </a:extLst>
          </p:cNvPr>
          <p:cNvSpPr/>
          <p:nvPr/>
        </p:nvSpPr>
        <p:spPr>
          <a:xfrm>
            <a:off x="5091326" y="6197464"/>
            <a:ext cx="19161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Study Report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1C8BB5-615B-7875-66FA-B9F0887DC5CF}"/>
              </a:ext>
            </a:extLst>
          </p:cNvPr>
          <p:cNvSpPr/>
          <p:nvPr/>
        </p:nvSpPr>
        <p:spPr>
          <a:xfrm>
            <a:off x="8814364" y="3976465"/>
            <a:ext cx="19161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Presentation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A3B394-78DF-3ED3-2A98-E76A4FB42B7D}"/>
              </a:ext>
            </a:extLst>
          </p:cNvPr>
          <p:cNvSpPr/>
          <p:nvPr/>
        </p:nvSpPr>
        <p:spPr>
          <a:xfrm>
            <a:off x="5578664" y="1905933"/>
            <a:ext cx="23271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Publication</a:t>
            </a:r>
          </a:p>
        </p:txBody>
      </p:sp>
      <p:pic>
        <p:nvPicPr>
          <p:cNvPr id="5" name="Graphic 4" descr="Programmer female with solid fill">
            <a:extLst>
              <a:ext uri="{FF2B5EF4-FFF2-40B4-BE49-F238E27FC236}">
                <a16:creationId xmlns:a16="http://schemas.microsoft.com/office/drawing/2014/main" id="{33B98D0B-8EC3-D5B2-716F-C405361870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66235" y="254043"/>
            <a:ext cx="1444113" cy="1444113"/>
          </a:xfrm>
          <a:prstGeom prst="rect">
            <a:avLst/>
          </a:prstGeom>
        </p:spPr>
      </p:pic>
      <p:pic>
        <p:nvPicPr>
          <p:cNvPr id="6" name="Graphic 5" descr="Scientist male with solid fill">
            <a:extLst>
              <a:ext uri="{FF2B5EF4-FFF2-40B4-BE49-F238E27FC236}">
                <a16:creationId xmlns:a16="http://schemas.microsoft.com/office/drawing/2014/main" id="{02A49317-4C66-3599-BD48-CAF43BC541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3077" y="2479098"/>
            <a:ext cx="1451166" cy="145116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C4BED5-8D2F-7CD2-730B-5416152A4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9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9650500-ED33-4F3A-1DA2-FBCAB1E22E0D}"/>
              </a:ext>
            </a:extLst>
          </p:cNvPr>
          <p:cNvSpPr/>
          <p:nvPr/>
        </p:nvSpPr>
        <p:spPr>
          <a:xfrm>
            <a:off x="5091326" y="6197464"/>
            <a:ext cx="19161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Study Report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7391978-0777-B9C2-E70F-7382E4A59FFD}"/>
              </a:ext>
            </a:extLst>
          </p:cNvPr>
          <p:cNvSpPr/>
          <p:nvPr/>
        </p:nvSpPr>
        <p:spPr bwMode="auto">
          <a:xfrm rot="19710534">
            <a:off x="3709849" y="2101789"/>
            <a:ext cx="1968190" cy="3329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DFA5EAF-8BA0-C929-D34F-F21B53BC3A8C}"/>
              </a:ext>
            </a:extLst>
          </p:cNvPr>
          <p:cNvSpPr/>
          <p:nvPr/>
        </p:nvSpPr>
        <p:spPr bwMode="auto">
          <a:xfrm rot="1935691">
            <a:off x="3669223" y="4113712"/>
            <a:ext cx="2170358" cy="3329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5EFFAB6-3E33-3EA8-2345-47B31843370A}"/>
              </a:ext>
            </a:extLst>
          </p:cNvPr>
          <p:cNvSpPr/>
          <p:nvPr/>
        </p:nvSpPr>
        <p:spPr bwMode="auto">
          <a:xfrm>
            <a:off x="3862550" y="3038228"/>
            <a:ext cx="3995857" cy="3329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0" name="Graphic 19" descr="Office worker female with solid fill">
            <a:extLst>
              <a:ext uri="{FF2B5EF4-FFF2-40B4-BE49-F238E27FC236}">
                <a16:creationId xmlns:a16="http://schemas.microsoft.com/office/drawing/2014/main" id="{C528B2DF-4E2D-38A3-5666-B84974013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3157" y="4607165"/>
            <a:ext cx="1554281" cy="1554281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98A458A-8CCD-4103-22A9-48CB612DEE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83" y="1612246"/>
            <a:ext cx="3448050" cy="34480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1DB1359A-7796-C4C0-09CD-3387640C686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894" y="2166346"/>
            <a:ext cx="1967318" cy="13751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73BD334-9277-7D9A-33C6-9FE74B57B26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489" y="2550479"/>
            <a:ext cx="1970705" cy="13751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 descr="A screenshot of a computer&#10;&#10;Description automatically generated">
            <a:extLst>
              <a:ext uri="{FF2B5EF4-FFF2-40B4-BE49-F238E27FC236}">
                <a16:creationId xmlns:a16="http://schemas.microsoft.com/office/drawing/2014/main" id="{1A63F72B-3599-DBBE-B179-4594CDFAA329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1">
                <a:lumMod val="40000"/>
                <a:lumOff val="6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348" y="132058"/>
            <a:ext cx="1990943" cy="17378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E6B55606-1AC3-310F-68E5-F0204B1BBF14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4">
                <a:lumMod val="40000"/>
                <a:lumOff val="6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895" y="4220702"/>
            <a:ext cx="1554280" cy="234761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9B11CEC-A705-F5F9-3475-A9ABCAF0519E}"/>
              </a:ext>
            </a:extLst>
          </p:cNvPr>
          <p:cNvSpPr/>
          <p:nvPr/>
        </p:nvSpPr>
        <p:spPr>
          <a:xfrm>
            <a:off x="8814364" y="3976465"/>
            <a:ext cx="19161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Presentation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FED263-ABDE-2451-D0DC-16BB4FA01FAE}"/>
              </a:ext>
            </a:extLst>
          </p:cNvPr>
          <p:cNvSpPr/>
          <p:nvPr/>
        </p:nvSpPr>
        <p:spPr>
          <a:xfrm>
            <a:off x="5578664" y="1905933"/>
            <a:ext cx="23271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Publication</a:t>
            </a:r>
          </a:p>
        </p:txBody>
      </p:sp>
      <p:pic>
        <p:nvPicPr>
          <p:cNvPr id="16" name="Graphic 15" descr="Programmer female with solid fill">
            <a:extLst>
              <a:ext uri="{FF2B5EF4-FFF2-40B4-BE49-F238E27FC236}">
                <a16:creationId xmlns:a16="http://schemas.microsoft.com/office/drawing/2014/main" id="{AE4F1CDC-8C4F-6EE9-3245-82EFF3FBCB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66235" y="254043"/>
            <a:ext cx="1444113" cy="1444113"/>
          </a:xfrm>
          <a:prstGeom prst="rect">
            <a:avLst/>
          </a:prstGeom>
        </p:spPr>
      </p:pic>
      <p:pic>
        <p:nvPicPr>
          <p:cNvPr id="17" name="Graphic 16" descr="Scientist male with solid fill">
            <a:extLst>
              <a:ext uri="{FF2B5EF4-FFF2-40B4-BE49-F238E27FC236}">
                <a16:creationId xmlns:a16="http://schemas.microsoft.com/office/drawing/2014/main" id="{25C3E91B-48A9-E660-B649-FD7F34CD2A3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933077" y="2479098"/>
            <a:ext cx="1451166" cy="145116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9F473-CB00-59B1-680A-D98300B95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121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1">
            <a:extLst>
              <a:ext uri="{FF2B5EF4-FFF2-40B4-BE49-F238E27FC236}">
                <a16:creationId xmlns:a16="http://schemas.microsoft.com/office/drawing/2014/main" id="{8EDB16B4-FE2E-C4B6-C34E-41AD8DC37113}"/>
              </a:ext>
            </a:extLst>
          </p:cNvPr>
          <p:cNvGraphicFramePr>
            <a:graphicFrameLocks noGrp="1"/>
          </p:cNvGraphicFramePr>
          <p:nvPr/>
        </p:nvGraphicFramePr>
        <p:xfrm>
          <a:off x="1753084" y="1812958"/>
          <a:ext cx="2770364" cy="3232083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{9D7B26C5-4107-4FEC-AEDC-1716B250A1EF}</a:tableStyleId>
              </a:tblPr>
              <a:tblGrid>
                <a:gridCol w="704953">
                  <a:extLst>
                    <a:ext uri="{9D8B030D-6E8A-4147-A177-3AD203B41FA5}">
                      <a16:colId xmlns:a16="http://schemas.microsoft.com/office/drawing/2014/main" val="4215261781"/>
                    </a:ext>
                  </a:extLst>
                </a:gridCol>
                <a:gridCol w="523362">
                  <a:extLst>
                    <a:ext uri="{9D8B030D-6E8A-4147-A177-3AD203B41FA5}">
                      <a16:colId xmlns:a16="http://schemas.microsoft.com/office/drawing/2014/main" val="3364353816"/>
                    </a:ext>
                  </a:extLst>
                </a:gridCol>
                <a:gridCol w="542053">
                  <a:extLst>
                    <a:ext uri="{9D8B030D-6E8A-4147-A177-3AD203B41FA5}">
                      <a16:colId xmlns:a16="http://schemas.microsoft.com/office/drawing/2014/main" val="153357452"/>
                    </a:ext>
                  </a:extLst>
                </a:gridCol>
                <a:gridCol w="999996">
                  <a:extLst>
                    <a:ext uri="{9D8B030D-6E8A-4147-A177-3AD203B41FA5}">
                      <a16:colId xmlns:a16="http://schemas.microsoft.com/office/drawing/2014/main" val="3481598670"/>
                    </a:ext>
                  </a:extLst>
                </a:gridCol>
              </a:tblGrid>
              <a:tr h="281182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ID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TRT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363088"/>
                  </a:ext>
                </a:extLst>
              </a:tr>
              <a:tr h="464877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42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5097205"/>
                  </a:ext>
                </a:extLst>
              </a:tr>
              <a:tr h="310753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60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922133"/>
                  </a:ext>
                </a:extLst>
              </a:tr>
              <a:tr h="310753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102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39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Low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246490"/>
                  </a:ext>
                </a:extLst>
              </a:tr>
              <a:tr h="310753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103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51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High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623954"/>
                  </a:ext>
                </a:extLst>
              </a:tr>
              <a:tr h="310753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104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46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298597"/>
                  </a:ext>
                </a:extLst>
              </a:tr>
              <a:tr h="310753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105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35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High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578147"/>
                  </a:ext>
                </a:extLst>
              </a:tr>
              <a:tr h="310753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106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52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Low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524636"/>
                  </a:ext>
                </a:extLst>
              </a:tr>
              <a:tr h="310753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107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41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High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248520"/>
                  </a:ext>
                </a:extLst>
              </a:tr>
              <a:tr h="310753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…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…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…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…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066889"/>
                  </a:ext>
                </a:extLst>
              </a:tr>
            </a:tbl>
          </a:graphicData>
        </a:graphic>
      </p:graphicFrame>
      <p:sp>
        <p:nvSpPr>
          <p:cNvPr id="9" name="Arrow: Right 8">
            <a:extLst>
              <a:ext uri="{FF2B5EF4-FFF2-40B4-BE49-F238E27FC236}">
                <a16:creationId xmlns:a16="http://schemas.microsoft.com/office/drawing/2014/main" id="{43D195DA-E45A-8F45-FC4F-EE35E29CC1F1}"/>
              </a:ext>
            </a:extLst>
          </p:cNvPr>
          <p:cNvSpPr/>
          <p:nvPr/>
        </p:nvSpPr>
        <p:spPr bwMode="auto">
          <a:xfrm>
            <a:off x="4713576" y="3262547"/>
            <a:ext cx="2311913" cy="33290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BF4442-A0D0-3933-5DD1-9F7DE63463E8}"/>
              </a:ext>
            </a:extLst>
          </p:cNvPr>
          <p:cNvSpPr txBox="1"/>
          <p:nvPr/>
        </p:nvSpPr>
        <p:spPr>
          <a:xfrm>
            <a:off x="4977766" y="2828835"/>
            <a:ext cx="1729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Analysis</a:t>
            </a:r>
          </a:p>
          <a:p>
            <a:pPr algn="ctr"/>
            <a:endParaRPr lang="en-US" sz="2400" dirty="0">
              <a:solidFill>
                <a:schemeClr val="accent6"/>
              </a:solidFill>
            </a:endParaRPr>
          </a:p>
          <a:p>
            <a:pPr algn="ctr"/>
            <a:r>
              <a:rPr lang="en-US" sz="2400" dirty="0">
                <a:solidFill>
                  <a:schemeClr val="accent6"/>
                </a:solidFill>
              </a:rPr>
              <a:t>Formatting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941AD02-8816-5975-0482-AA7CA8BA5720}"/>
              </a:ext>
            </a:extLst>
          </p:cNvPr>
          <p:cNvSpPr/>
          <p:nvPr/>
        </p:nvSpPr>
        <p:spPr bwMode="auto">
          <a:xfrm rot="20632627">
            <a:off x="3093150" y="2666472"/>
            <a:ext cx="1821988" cy="33290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27D82DA-9E84-5E32-7D08-247CD2A4F899}"/>
              </a:ext>
            </a:extLst>
          </p:cNvPr>
          <p:cNvSpPr/>
          <p:nvPr/>
        </p:nvSpPr>
        <p:spPr bwMode="auto">
          <a:xfrm rot="1021330">
            <a:off x="6299553" y="2621321"/>
            <a:ext cx="1859798" cy="33290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354DEA-1E9A-0D32-BE6A-B99079CF1954}"/>
              </a:ext>
            </a:extLst>
          </p:cNvPr>
          <p:cNvSpPr txBox="1"/>
          <p:nvPr/>
        </p:nvSpPr>
        <p:spPr>
          <a:xfrm rot="20533661">
            <a:off x="3085296" y="2293900"/>
            <a:ext cx="1729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Analysis</a:t>
            </a:r>
          </a:p>
          <a:p>
            <a:pPr algn="ctr"/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D9438D-4D8D-25A3-085F-7F5F47B08445}"/>
              </a:ext>
            </a:extLst>
          </p:cNvPr>
          <p:cNvSpPr txBox="1"/>
          <p:nvPr/>
        </p:nvSpPr>
        <p:spPr>
          <a:xfrm rot="1029910">
            <a:off x="6406533" y="2301318"/>
            <a:ext cx="1729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Formatting</a:t>
            </a:r>
          </a:p>
          <a:p>
            <a:pPr algn="ctr"/>
            <a:endParaRPr lang="en-US" sz="2400" dirty="0">
              <a:solidFill>
                <a:schemeClr val="accent6"/>
              </a:solidFill>
            </a:endParaRPr>
          </a:p>
        </p:txBody>
      </p:sp>
      <p:graphicFrame>
        <p:nvGraphicFramePr>
          <p:cNvPr id="15" name="Table 11">
            <a:extLst>
              <a:ext uri="{FF2B5EF4-FFF2-40B4-BE49-F238E27FC236}">
                <a16:creationId xmlns:a16="http://schemas.microsoft.com/office/drawing/2014/main" id="{D37CC9C6-AF23-2A36-3D37-1E99CBB1EDB8}"/>
              </a:ext>
            </a:extLst>
          </p:cNvPr>
          <p:cNvGraphicFramePr>
            <a:graphicFrameLocks noGrp="1"/>
          </p:cNvGraphicFramePr>
          <p:nvPr/>
        </p:nvGraphicFramePr>
        <p:xfrm>
          <a:off x="5069920" y="1812958"/>
          <a:ext cx="1129489" cy="150114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{9D7B26C5-4107-4FEC-AEDC-1716B250A1EF}</a:tableStyleId>
              </a:tblPr>
              <a:tblGrid>
                <a:gridCol w="159447">
                  <a:extLst>
                    <a:ext uri="{9D8B030D-6E8A-4147-A177-3AD203B41FA5}">
                      <a16:colId xmlns:a16="http://schemas.microsoft.com/office/drawing/2014/main" val="4215261781"/>
                    </a:ext>
                  </a:extLst>
                </a:gridCol>
                <a:gridCol w="259228">
                  <a:extLst>
                    <a:ext uri="{9D8B030D-6E8A-4147-A177-3AD203B41FA5}">
                      <a16:colId xmlns:a16="http://schemas.microsoft.com/office/drawing/2014/main" val="3364353816"/>
                    </a:ext>
                  </a:extLst>
                </a:gridCol>
                <a:gridCol w="263518">
                  <a:extLst>
                    <a:ext uri="{9D8B030D-6E8A-4147-A177-3AD203B41FA5}">
                      <a16:colId xmlns:a16="http://schemas.microsoft.com/office/drawing/2014/main" val="153357452"/>
                    </a:ext>
                  </a:extLst>
                </a:gridCol>
                <a:gridCol w="196204">
                  <a:extLst>
                    <a:ext uri="{9D8B030D-6E8A-4147-A177-3AD203B41FA5}">
                      <a16:colId xmlns:a16="http://schemas.microsoft.com/office/drawing/2014/main" val="3481598670"/>
                    </a:ext>
                  </a:extLst>
                </a:gridCol>
                <a:gridCol w="251092">
                  <a:extLst>
                    <a:ext uri="{9D8B030D-6E8A-4147-A177-3AD203B41FA5}">
                      <a16:colId xmlns:a16="http://schemas.microsoft.com/office/drawing/2014/main" val="3422648512"/>
                    </a:ext>
                  </a:extLst>
                </a:gridCol>
              </a:tblGrid>
              <a:tr h="219110"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363088"/>
                  </a:ext>
                </a:extLst>
              </a:tr>
              <a:tr h="21911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5097205"/>
                  </a:ext>
                </a:extLst>
              </a:tr>
              <a:tr h="21911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922133"/>
                  </a:ext>
                </a:extLst>
              </a:tr>
              <a:tr h="21911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620521"/>
                  </a:ext>
                </a:extLst>
              </a:tr>
              <a:tr h="21911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246490"/>
                  </a:ext>
                </a:extLst>
              </a:tr>
              <a:tr h="21911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524636"/>
                  </a:ext>
                </a:extLst>
              </a:tr>
            </a:tbl>
          </a:graphicData>
        </a:graphic>
      </p:graphicFrame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076C950-D370-E2C6-5DB3-C776E8FDC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183" y="1704974"/>
            <a:ext cx="3448050" cy="34480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7973A80-402D-4E04-E6E6-73FFBD01E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93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Ways of working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11FB7E-9126-D2A6-1285-8DCE2962E1EA}"/>
              </a:ext>
            </a:extLst>
          </p:cNvPr>
          <p:cNvGrpSpPr/>
          <p:nvPr/>
        </p:nvGrpSpPr>
        <p:grpSpPr>
          <a:xfrm>
            <a:off x="7602293" y="5360926"/>
            <a:ext cx="2449830" cy="914400"/>
            <a:chOff x="7602293" y="5360926"/>
            <a:chExt cx="2449830" cy="914400"/>
          </a:xfrm>
        </p:grpSpPr>
        <p:pic>
          <p:nvPicPr>
            <p:cNvPr id="19" name="Graphic 18" descr="User with solid fill">
              <a:extLst>
                <a:ext uri="{FF2B5EF4-FFF2-40B4-BE49-F238E27FC236}">
                  <a16:creationId xmlns:a16="http://schemas.microsoft.com/office/drawing/2014/main" id="{086FD75B-6550-09D4-05BC-01D2005F9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02293" y="5360926"/>
              <a:ext cx="914400" cy="914400"/>
            </a:xfrm>
            <a:prstGeom prst="rect">
              <a:avLst/>
            </a:prstGeom>
          </p:spPr>
        </p:pic>
        <p:pic>
          <p:nvPicPr>
            <p:cNvPr id="20" name="Graphic 19" descr="User with solid fill">
              <a:extLst>
                <a:ext uri="{FF2B5EF4-FFF2-40B4-BE49-F238E27FC236}">
                  <a16:creationId xmlns:a16="http://schemas.microsoft.com/office/drawing/2014/main" id="{CF63837D-A1F9-15C6-0070-AFFB5DCFB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70008" y="5360926"/>
              <a:ext cx="914400" cy="914400"/>
            </a:xfrm>
            <a:prstGeom prst="rect">
              <a:avLst/>
            </a:prstGeom>
          </p:spPr>
        </p:pic>
        <p:pic>
          <p:nvPicPr>
            <p:cNvPr id="21" name="Graphic 20" descr="User with solid fill">
              <a:extLst>
                <a:ext uri="{FF2B5EF4-FFF2-40B4-BE49-F238E27FC236}">
                  <a16:creationId xmlns:a16="http://schemas.microsoft.com/office/drawing/2014/main" id="{4BA9C488-49D3-E3C7-CDE6-BD9FE3FC3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137723" y="5360926"/>
              <a:ext cx="914400" cy="91440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37626F2-BAB0-9987-0FCE-E41AA28D46DA}"/>
              </a:ext>
            </a:extLst>
          </p:cNvPr>
          <p:cNvGrpSpPr/>
          <p:nvPr/>
        </p:nvGrpSpPr>
        <p:grpSpPr>
          <a:xfrm>
            <a:off x="1667270" y="5159503"/>
            <a:ext cx="2964852" cy="1248665"/>
            <a:chOff x="1672590" y="5351736"/>
            <a:chExt cx="2964852" cy="1248665"/>
          </a:xfrm>
        </p:grpSpPr>
        <p:pic>
          <p:nvPicPr>
            <p:cNvPr id="6" name="Graphic 5" descr="Group with solid fill">
              <a:extLst>
                <a:ext uri="{FF2B5EF4-FFF2-40B4-BE49-F238E27FC236}">
                  <a16:creationId xmlns:a16="http://schemas.microsoft.com/office/drawing/2014/main" id="{EF2B5013-7BA0-FE61-C90B-6142BF10A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672590" y="5360926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Group with solid fill">
              <a:extLst>
                <a:ext uri="{FF2B5EF4-FFF2-40B4-BE49-F238E27FC236}">
                  <a16:creationId xmlns:a16="http://schemas.microsoft.com/office/drawing/2014/main" id="{CEFF9053-368C-2C4D-9F84-CCDFBD81A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598420" y="5360926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Group with solid fill">
              <a:extLst>
                <a:ext uri="{FF2B5EF4-FFF2-40B4-BE49-F238E27FC236}">
                  <a16:creationId xmlns:a16="http://schemas.microsoft.com/office/drawing/2014/main" id="{4BA6FDCF-81CF-1E31-1572-E7E718A2A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512820" y="5351736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Group with solid fill">
              <a:extLst>
                <a:ext uri="{FF2B5EF4-FFF2-40B4-BE49-F238E27FC236}">
                  <a16:creationId xmlns:a16="http://schemas.microsoft.com/office/drawing/2014/main" id="{B9C7AF33-A3A0-9630-5D82-D5253F1A3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882812" y="5686001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Group with solid fill">
              <a:extLst>
                <a:ext uri="{FF2B5EF4-FFF2-40B4-BE49-F238E27FC236}">
                  <a16:creationId xmlns:a16="http://schemas.microsoft.com/office/drawing/2014/main" id="{F4B57ED1-9564-2F49-B743-C57635405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808642" y="5686001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Group with solid fill">
              <a:extLst>
                <a:ext uri="{FF2B5EF4-FFF2-40B4-BE49-F238E27FC236}">
                  <a16:creationId xmlns:a16="http://schemas.microsoft.com/office/drawing/2014/main" id="{6C2427AC-F111-C200-0C4C-D25496687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723042" y="5676811"/>
              <a:ext cx="914400" cy="9144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E53D979-A1B5-236A-7FDC-22528462D38C}"/>
              </a:ext>
            </a:extLst>
          </p:cNvPr>
          <p:cNvGrpSpPr/>
          <p:nvPr/>
        </p:nvGrpSpPr>
        <p:grpSpPr>
          <a:xfrm>
            <a:off x="4391420" y="3577943"/>
            <a:ext cx="2449830" cy="914400"/>
            <a:chOff x="7602293" y="5360926"/>
            <a:chExt cx="2449830" cy="914400"/>
          </a:xfrm>
        </p:grpSpPr>
        <p:pic>
          <p:nvPicPr>
            <p:cNvPr id="28" name="Graphic 27" descr="User with solid fill">
              <a:extLst>
                <a:ext uri="{FF2B5EF4-FFF2-40B4-BE49-F238E27FC236}">
                  <a16:creationId xmlns:a16="http://schemas.microsoft.com/office/drawing/2014/main" id="{62124628-0468-E3A0-C900-58396559B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02293" y="5360926"/>
              <a:ext cx="914400" cy="914400"/>
            </a:xfrm>
            <a:prstGeom prst="rect">
              <a:avLst/>
            </a:prstGeom>
          </p:spPr>
        </p:pic>
        <p:pic>
          <p:nvPicPr>
            <p:cNvPr id="29" name="Graphic 28" descr="User with solid fill">
              <a:extLst>
                <a:ext uri="{FF2B5EF4-FFF2-40B4-BE49-F238E27FC236}">
                  <a16:creationId xmlns:a16="http://schemas.microsoft.com/office/drawing/2014/main" id="{3F7869A3-328B-2D34-04F3-70F91BF07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70008" y="5360926"/>
              <a:ext cx="914400" cy="914400"/>
            </a:xfrm>
            <a:prstGeom prst="rect">
              <a:avLst/>
            </a:prstGeom>
          </p:spPr>
        </p:pic>
        <p:pic>
          <p:nvPicPr>
            <p:cNvPr id="30" name="Graphic 29" descr="User with solid fill">
              <a:extLst>
                <a:ext uri="{FF2B5EF4-FFF2-40B4-BE49-F238E27FC236}">
                  <a16:creationId xmlns:a16="http://schemas.microsoft.com/office/drawing/2014/main" id="{8E73FF4D-42D3-8988-0D3E-93F282055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137723" y="5360926"/>
              <a:ext cx="914400" cy="914400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D0B784-1E06-917A-765A-F8518C6A2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89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 L -0.12695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5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 L 0.11172 0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1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96296E-6 L -0.12148 0.0020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7 L 0.12161 0.0016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81" y="6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8" grpId="0" animBg="1"/>
      <p:bldP spid="11" grpId="0" animBg="1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F72C44C-55A3-5755-9625-3804C69512C1}"/>
              </a:ext>
            </a:extLst>
          </p:cNvPr>
          <p:cNvGrpSpPr/>
          <p:nvPr/>
        </p:nvGrpSpPr>
        <p:grpSpPr>
          <a:xfrm>
            <a:off x="4380234" y="3544211"/>
            <a:ext cx="2449830" cy="914400"/>
            <a:chOff x="7602293" y="5360926"/>
            <a:chExt cx="2449830" cy="914400"/>
          </a:xfrm>
        </p:grpSpPr>
        <p:pic>
          <p:nvPicPr>
            <p:cNvPr id="22" name="Graphic 21" descr="User with solid fill">
              <a:extLst>
                <a:ext uri="{FF2B5EF4-FFF2-40B4-BE49-F238E27FC236}">
                  <a16:creationId xmlns:a16="http://schemas.microsoft.com/office/drawing/2014/main" id="{E0489590-0441-6773-4A46-BD91323FE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02293" y="5360926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User with solid fill">
              <a:extLst>
                <a:ext uri="{FF2B5EF4-FFF2-40B4-BE49-F238E27FC236}">
                  <a16:creationId xmlns:a16="http://schemas.microsoft.com/office/drawing/2014/main" id="{70177FFD-357C-B914-6078-DB40C1C96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370008" y="5360926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User with solid fill">
              <a:extLst>
                <a:ext uri="{FF2B5EF4-FFF2-40B4-BE49-F238E27FC236}">
                  <a16:creationId xmlns:a16="http://schemas.microsoft.com/office/drawing/2014/main" id="{1248027C-E6F2-AFD1-D07C-356DB9B61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137723" y="5360926"/>
              <a:ext cx="914400" cy="914400"/>
            </a:xfrm>
            <a:prstGeom prst="rect">
              <a:avLst/>
            </a:prstGeom>
          </p:spPr>
        </p:pic>
      </p:grpSp>
      <p:sp>
        <p:nvSpPr>
          <p:cNvPr id="4" name="Arrow: Right 3">
            <a:extLst>
              <a:ext uri="{FF2B5EF4-FFF2-40B4-BE49-F238E27FC236}">
                <a16:creationId xmlns:a16="http://schemas.microsoft.com/office/drawing/2014/main" id="{172945B9-2883-4212-D7C7-3FBB579CE21C}"/>
              </a:ext>
            </a:extLst>
          </p:cNvPr>
          <p:cNvSpPr/>
          <p:nvPr/>
        </p:nvSpPr>
        <p:spPr bwMode="auto">
          <a:xfrm rot="1021330">
            <a:off x="6299553" y="2621321"/>
            <a:ext cx="1859798" cy="33290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6B4A718-E536-1D0D-C667-6B9755FDB6C6}"/>
              </a:ext>
            </a:extLst>
          </p:cNvPr>
          <p:cNvSpPr/>
          <p:nvPr/>
        </p:nvSpPr>
        <p:spPr bwMode="auto">
          <a:xfrm rot="20632627">
            <a:off x="3093150" y="2666472"/>
            <a:ext cx="1821988" cy="33290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graphicFrame>
        <p:nvGraphicFramePr>
          <p:cNvPr id="8" name="Table 11">
            <a:extLst>
              <a:ext uri="{FF2B5EF4-FFF2-40B4-BE49-F238E27FC236}">
                <a16:creationId xmlns:a16="http://schemas.microsoft.com/office/drawing/2014/main" id="{85100994-5A43-3D5B-C022-85FC3CCBAD0C}"/>
              </a:ext>
            </a:extLst>
          </p:cNvPr>
          <p:cNvGraphicFramePr>
            <a:graphicFrameLocks noGrp="1"/>
          </p:cNvGraphicFramePr>
          <p:nvPr/>
        </p:nvGraphicFramePr>
        <p:xfrm>
          <a:off x="5069920" y="1812958"/>
          <a:ext cx="1129489" cy="150114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{9D7B26C5-4107-4FEC-AEDC-1716B250A1EF}</a:tableStyleId>
              </a:tblPr>
              <a:tblGrid>
                <a:gridCol w="159447">
                  <a:extLst>
                    <a:ext uri="{9D8B030D-6E8A-4147-A177-3AD203B41FA5}">
                      <a16:colId xmlns:a16="http://schemas.microsoft.com/office/drawing/2014/main" val="4215261781"/>
                    </a:ext>
                  </a:extLst>
                </a:gridCol>
                <a:gridCol w="259228">
                  <a:extLst>
                    <a:ext uri="{9D8B030D-6E8A-4147-A177-3AD203B41FA5}">
                      <a16:colId xmlns:a16="http://schemas.microsoft.com/office/drawing/2014/main" val="3364353816"/>
                    </a:ext>
                  </a:extLst>
                </a:gridCol>
                <a:gridCol w="263518">
                  <a:extLst>
                    <a:ext uri="{9D8B030D-6E8A-4147-A177-3AD203B41FA5}">
                      <a16:colId xmlns:a16="http://schemas.microsoft.com/office/drawing/2014/main" val="153357452"/>
                    </a:ext>
                  </a:extLst>
                </a:gridCol>
                <a:gridCol w="196204">
                  <a:extLst>
                    <a:ext uri="{9D8B030D-6E8A-4147-A177-3AD203B41FA5}">
                      <a16:colId xmlns:a16="http://schemas.microsoft.com/office/drawing/2014/main" val="3481598670"/>
                    </a:ext>
                  </a:extLst>
                </a:gridCol>
                <a:gridCol w="251092">
                  <a:extLst>
                    <a:ext uri="{9D8B030D-6E8A-4147-A177-3AD203B41FA5}">
                      <a16:colId xmlns:a16="http://schemas.microsoft.com/office/drawing/2014/main" val="3422648512"/>
                    </a:ext>
                  </a:extLst>
                </a:gridCol>
              </a:tblGrid>
              <a:tr h="219110"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363088"/>
                  </a:ext>
                </a:extLst>
              </a:tr>
              <a:tr h="21911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5097205"/>
                  </a:ext>
                </a:extLst>
              </a:tr>
              <a:tr h="21911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922133"/>
                  </a:ext>
                </a:extLst>
              </a:tr>
              <a:tr h="21911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620521"/>
                  </a:ext>
                </a:extLst>
              </a:tr>
              <a:tr h="21911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246490"/>
                  </a:ext>
                </a:extLst>
              </a:tr>
              <a:tr h="21911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524636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CA946C11-8BC9-C284-5B14-5CC0E2C8BFB0}"/>
              </a:ext>
            </a:extLst>
          </p:cNvPr>
          <p:cNvGrpSpPr/>
          <p:nvPr/>
        </p:nvGrpSpPr>
        <p:grpSpPr>
          <a:xfrm>
            <a:off x="9029210" y="5383741"/>
            <a:ext cx="2449830" cy="914400"/>
            <a:chOff x="7602293" y="5360926"/>
            <a:chExt cx="2449830" cy="914400"/>
          </a:xfrm>
        </p:grpSpPr>
        <p:pic>
          <p:nvPicPr>
            <p:cNvPr id="10" name="Graphic 9" descr="User with solid fill">
              <a:extLst>
                <a:ext uri="{FF2B5EF4-FFF2-40B4-BE49-F238E27FC236}">
                  <a16:creationId xmlns:a16="http://schemas.microsoft.com/office/drawing/2014/main" id="{2E5BD376-D897-933C-2C30-4F5177C50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02293" y="5360926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User with solid fill">
              <a:extLst>
                <a:ext uri="{FF2B5EF4-FFF2-40B4-BE49-F238E27FC236}">
                  <a16:creationId xmlns:a16="http://schemas.microsoft.com/office/drawing/2014/main" id="{C8AB6C4B-3F7A-E496-96FC-3465FA1CC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370008" y="5360926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User with solid fill">
              <a:extLst>
                <a:ext uri="{FF2B5EF4-FFF2-40B4-BE49-F238E27FC236}">
                  <a16:creationId xmlns:a16="http://schemas.microsoft.com/office/drawing/2014/main" id="{FB3A6551-3554-5070-594B-730E7EB38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137723" y="5360926"/>
              <a:ext cx="914400" cy="91440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E942345-0AEF-134B-EB55-26B7811B8E1D}"/>
              </a:ext>
            </a:extLst>
          </p:cNvPr>
          <p:cNvGrpSpPr/>
          <p:nvPr/>
        </p:nvGrpSpPr>
        <p:grpSpPr>
          <a:xfrm>
            <a:off x="189734" y="5175884"/>
            <a:ext cx="2964852" cy="1248665"/>
            <a:chOff x="1672590" y="5351736"/>
            <a:chExt cx="2964852" cy="1248665"/>
          </a:xfrm>
        </p:grpSpPr>
        <p:pic>
          <p:nvPicPr>
            <p:cNvPr id="15" name="Graphic 14" descr="Group with solid fill">
              <a:extLst>
                <a:ext uri="{FF2B5EF4-FFF2-40B4-BE49-F238E27FC236}">
                  <a16:creationId xmlns:a16="http://schemas.microsoft.com/office/drawing/2014/main" id="{33F8E9E9-4301-A55A-78FB-7E7BA532D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672590" y="5360926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Group with solid fill">
              <a:extLst>
                <a:ext uri="{FF2B5EF4-FFF2-40B4-BE49-F238E27FC236}">
                  <a16:creationId xmlns:a16="http://schemas.microsoft.com/office/drawing/2014/main" id="{A44C145E-0533-4E80-2A5E-41C0196E0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598420" y="5360926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Group with solid fill">
              <a:extLst>
                <a:ext uri="{FF2B5EF4-FFF2-40B4-BE49-F238E27FC236}">
                  <a16:creationId xmlns:a16="http://schemas.microsoft.com/office/drawing/2014/main" id="{3213285E-CFB2-9DF2-F14C-432FABEB6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512820" y="5351736"/>
              <a:ext cx="914400" cy="914400"/>
            </a:xfrm>
            <a:prstGeom prst="rect">
              <a:avLst/>
            </a:prstGeom>
          </p:spPr>
        </p:pic>
        <p:pic>
          <p:nvPicPr>
            <p:cNvPr id="18" name="Graphic 17" descr="Group with solid fill">
              <a:extLst>
                <a:ext uri="{FF2B5EF4-FFF2-40B4-BE49-F238E27FC236}">
                  <a16:creationId xmlns:a16="http://schemas.microsoft.com/office/drawing/2014/main" id="{696E5E09-0FA2-66FA-8720-2017F3542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882812" y="5686001"/>
              <a:ext cx="914400" cy="914400"/>
            </a:xfrm>
            <a:prstGeom prst="rect">
              <a:avLst/>
            </a:prstGeom>
          </p:spPr>
        </p:pic>
        <p:pic>
          <p:nvPicPr>
            <p:cNvPr id="19" name="Graphic 18" descr="Group with solid fill">
              <a:extLst>
                <a:ext uri="{FF2B5EF4-FFF2-40B4-BE49-F238E27FC236}">
                  <a16:creationId xmlns:a16="http://schemas.microsoft.com/office/drawing/2014/main" id="{D01E6B50-5039-6174-10A4-4C7669945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808642" y="5686001"/>
              <a:ext cx="914400" cy="914400"/>
            </a:xfrm>
            <a:prstGeom prst="rect">
              <a:avLst/>
            </a:prstGeom>
          </p:spPr>
        </p:pic>
        <p:pic>
          <p:nvPicPr>
            <p:cNvPr id="20" name="Graphic 19" descr="Group with solid fill">
              <a:extLst>
                <a:ext uri="{FF2B5EF4-FFF2-40B4-BE49-F238E27FC236}">
                  <a16:creationId xmlns:a16="http://schemas.microsoft.com/office/drawing/2014/main" id="{7D8BE38B-EB94-BF6F-00B1-F9B9DC635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723042" y="5676811"/>
              <a:ext cx="914400" cy="914400"/>
            </a:xfrm>
            <a:prstGeom prst="rect">
              <a:avLst/>
            </a:prstGeom>
          </p:spPr>
        </p:pic>
      </p:grp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ED719EC-80EB-B83C-C4F4-120A91073BA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508" y="1704974"/>
            <a:ext cx="3448050" cy="34480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2" name="Table 11">
            <a:extLst>
              <a:ext uri="{FF2B5EF4-FFF2-40B4-BE49-F238E27FC236}">
                <a16:creationId xmlns:a16="http://schemas.microsoft.com/office/drawing/2014/main" id="{8F6EB8FC-1BFF-9F68-9645-14912B8C01BA}"/>
              </a:ext>
            </a:extLst>
          </p:cNvPr>
          <p:cNvGraphicFramePr>
            <a:graphicFrameLocks noGrp="1"/>
          </p:cNvGraphicFramePr>
          <p:nvPr/>
        </p:nvGraphicFramePr>
        <p:xfrm>
          <a:off x="210613" y="1812958"/>
          <a:ext cx="2770364" cy="3232083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{9D7B26C5-4107-4FEC-AEDC-1716B250A1EF}</a:tableStyleId>
              </a:tblPr>
              <a:tblGrid>
                <a:gridCol w="704953">
                  <a:extLst>
                    <a:ext uri="{9D8B030D-6E8A-4147-A177-3AD203B41FA5}">
                      <a16:colId xmlns:a16="http://schemas.microsoft.com/office/drawing/2014/main" val="4215261781"/>
                    </a:ext>
                  </a:extLst>
                </a:gridCol>
                <a:gridCol w="523362">
                  <a:extLst>
                    <a:ext uri="{9D8B030D-6E8A-4147-A177-3AD203B41FA5}">
                      <a16:colId xmlns:a16="http://schemas.microsoft.com/office/drawing/2014/main" val="3364353816"/>
                    </a:ext>
                  </a:extLst>
                </a:gridCol>
                <a:gridCol w="542053">
                  <a:extLst>
                    <a:ext uri="{9D8B030D-6E8A-4147-A177-3AD203B41FA5}">
                      <a16:colId xmlns:a16="http://schemas.microsoft.com/office/drawing/2014/main" val="153357452"/>
                    </a:ext>
                  </a:extLst>
                </a:gridCol>
                <a:gridCol w="999996">
                  <a:extLst>
                    <a:ext uri="{9D8B030D-6E8A-4147-A177-3AD203B41FA5}">
                      <a16:colId xmlns:a16="http://schemas.microsoft.com/office/drawing/2014/main" val="3481598670"/>
                    </a:ext>
                  </a:extLst>
                </a:gridCol>
              </a:tblGrid>
              <a:tr h="281182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ID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TRT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363088"/>
                  </a:ext>
                </a:extLst>
              </a:tr>
              <a:tr h="464877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42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5097205"/>
                  </a:ext>
                </a:extLst>
              </a:tr>
              <a:tr h="310753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60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922133"/>
                  </a:ext>
                </a:extLst>
              </a:tr>
              <a:tr h="310753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102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39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Low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246490"/>
                  </a:ext>
                </a:extLst>
              </a:tr>
              <a:tr h="310753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103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51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High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623954"/>
                  </a:ext>
                </a:extLst>
              </a:tr>
              <a:tr h="310753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104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46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298597"/>
                  </a:ext>
                </a:extLst>
              </a:tr>
              <a:tr h="310753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105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35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High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578147"/>
                  </a:ext>
                </a:extLst>
              </a:tr>
              <a:tr h="310753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106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52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Low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524636"/>
                  </a:ext>
                </a:extLst>
              </a:tr>
              <a:tr h="310753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107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41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High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248520"/>
                  </a:ext>
                </a:extLst>
              </a:tr>
              <a:tr h="310753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…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…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…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…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066889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05834133-9F42-5A3D-30ED-3459D8AF62DA}"/>
              </a:ext>
            </a:extLst>
          </p:cNvPr>
          <p:cNvSpPr/>
          <p:nvPr/>
        </p:nvSpPr>
        <p:spPr>
          <a:xfrm>
            <a:off x="183442" y="1783148"/>
            <a:ext cx="2832847" cy="3291702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49AB46-72B0-5976-D7BE-9D479E157587}"/>
              </a:ext>
            </a:extLst>
          </p:cNvPr>
          <p:cNvSpPr/>
          <p:nvPr/>
        </p:nvSpPr>
        <p:spPr>
          <a:xfrm>
            <a:off x="8477250" y="1619250"/>
            <a:ext cx="3557384" cy="3619499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0409A4E6-DF80-77C7-6B8C-5AA68BA1E3C6}"/>
              </a:ext>
            </a:extLst>
          </p:cNvPr>
          <p:cNvSpPr txBox="1">
            <a:spLocks/>
          </p:cNvSpPr>
          <p:nvPr/>
        </p:nvSpPr>
        <p:spPr>
          <a:xfrm>
            <a:off x="838200" y="1069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Ways of working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81E405BF-EFFC-6D1A-D07E-45D89C973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3" name="Table 11">
            <a:extLst>
              <a:ext uri="{FF2B5EF4-FFF2-40B4-BE49-F238E27FC236}">
                <a16:creationId xmlns:a16="http://schemas.microsoft.com/office/drawing/2014/main" id="{273D6CE7-BFCF-1DDF-1DA8-7334B66A93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262584"/>
              </p:ext>
            </p:extLst>
          </p:nvPr>
        </p:nvGraphicFramePr>
        <p:xfrm>
          <a:off x="2654060" y="1432502"/>
          <a:ext cx="6064635" cy="4472998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{9D7B26C5-4107-4FEC-AEDC-1716B250A1EF}</a:tableStyleId>
              </a:tblPr>
              <a:tblGrid>
                <a:gridCol w="1070215">
                  <a:extLst>
                    <a:ext uri="{9D8B030D-6E8A-4147-A177-3AD203B41FA5}">
                      <a16:colId xmlns:a16="http://schemas.microsoft.com/office/drawing/2014/main" val="4215261781"/>
                    </a:ext>
                  </a:extLst>
                </a:gridCol>
                <a:gridCol w="1355639">
                  <a:extLst>
                    <a:ext uri="{9D8B030D-6E8A-4147-A177-3AD203B41FA5}">
                      <a16:colId xmlns:a16="http://schemas.microsoft.com/office/drawing/2014/main" val="3364353816"/>
                    </a:ext>
                  </a:extLst>
                </a:gridCol>
                <a:gridCol w="1212927">
                  <a:extLst>
                    <a:ext uri="{9D8B030D-6E8A-4147-A177-3AD203B41FA5}">
                      <a16:colId xmlns:a16="http://schemas.microsoft.com/office/drawing/2014/main" val="153357452"/>
                    </a:ext>
                  </a:extLst>
                </a:gridCol>
                <a:gridCol w="1212927">
                  <a:extLst>
                    <a:ext uri="{9D8B030D-6E8A-4147-A177-3AD203B41FA5}">
                      <a16:colId xmlns:a16="http://schemas.microsoft.com/office/drawing/2014/main" val="3481598670"/>
                    </a:ext>
                  </a:extLst>
                </a:gridCol>
                <a:gridCol w="1212927">
                  <a:extLst>
                    <a:ext uri="{9D8B030D-6E8A-4147-A177-3AD203B41FA5}">
                      <a16:colId xmlns:a16="http://schemas.microsoft.com/office/drawing/2014/main" val="3422648512"/>
                    </a:ext>
                  </a:extLst>
                </a:gridCol>
              </a:tblGrid>
              <a:tr h="488876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group1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group1_level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variable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stat_name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stat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363088"/>
                  </a:ext>
                </a:extLst>
              </a:tr>
              <a:tr h="430139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ARM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86.00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5097205"/>
                  </a:ext>
                </a:extLst>
              </a:tr>
              <a:tr h="266039">
                <a:tc>
                  <a:txBody>
                    <a:bodyPr/>
                    <a:lstStyle/>
                    <a:p>
                      <a:pPr algn="l" rtl="0" fontAlgn="ctr"/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ARM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High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84.00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922133"/>
                  </a:ext>
                </a:extLst>
              </a:tr>
              <a:tr h="266039">
                <a:tc>
                  <a:txBody>
                    <a:bodyPr/>
                    <a:lstStyle/>
                    <a:p>
                      <a:pPr algn="l" rtl="0" fontAlgn="ctr"/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ARM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Low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84.00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620521"/>
                  </a:ext>
                </a:extLst>
              </a:tr>
              <a:tr h="266039">
                <a:tc>
                  <a:txBody>
                    <a:bodyPr/>
                    <a:lstStyle/>
                    <a:p>
                      <a:pPr algn="l" rtl="0" fontAlgn="ctr"/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ARM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254.00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246490"/>
                  </a:ext>
                </a:extLst>
              </a:tr>
              <a:tr h="489382">
                <a:tc>
                  <a:txBody>
                    <a:bodyPr/>
                    <a:lstStyle/>
                    <a:p>
                      <a:pPr algn="l" rtl="0" fontAlgn="ctr"/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ARM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73.56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524636"/>
                  </a:ext>
                </a:extLst>
              </a:tr>
              <a:tr h="489382">
                <a:tc>
                  <a:txBody>
                    <a:bodyPr/>
                    <a:lstStyle/>
                    <a:p>
                      <a:pPr algn="l" rtl="0" fontAlgn="ctr"/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ARM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High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74.231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248520"/>
                  </a:ext>
                </a:extLst>
              </a:tr>
              <a:tr h="489382">
                <a:tc>
                  <a:txBody>
                    <a:bodyPr/>
                    <a:lstStyle/>
                    <a:p>
                      <a:pPr algn="l" rtl="0" fontAlgn="ctr"/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ARM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Low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71.84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066889"/>
                  </a:ext>
                </a:extLst>
              </a:tr>
              <a:tr h="489382">
                <a:tc>
                  <a:txBody>
                    <a:bodyPr/>
                    <a:lstStyle/>
                    <a:p>
                      <a:pPr algn="l" rtl="0" fontAlgn="ctr"/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ARM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9.347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389791"/>
                  </a:ext>
                </a:extLst>
              </a:tr>
              <a:tr h="532299">
                <a:tc>
                  <a:txBody>
                    <a:bodyPr/>
                    <a:lstStyle/>
                    <a:p>
                      <a:pPr algn="l" rtl="0" fontAlgn="ctr"/>
                      <a:r>
                        <a:rPr kumimoji="0" lang="en-GB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ARM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7.234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9683"/>
                  </a:ext>
                </a:extLst>
              </a:tr>
              <a:tr h="266039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…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…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…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…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…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901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241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D8E7A-BF16-4A8B-877B-D3C01D474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CDISC vision: Analysis Results Standard (ARS)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4765D-9093-9426-F4D8-11C8767FE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045" y="4752975"/>
            <a:ext cx="10515600" cy="16033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ARS is an emerging standard for </a:t>
            </a:r>
            <a:r>
              <a:rPr lang="en-US" b="1" dirty="0"/>
              <a:t>prospectively</a:t>
            </a:r>
            <a:r>
              <a:rPr lang="en-US" dirty="0"/>
              <a:t> encoding the statistical analysis reporting pipeline in a machine-readable format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5973E-A503-A02D-914B-3ABE5E7E2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F38504-364E-8B0F-7CB0-308FA0785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5" y="1557280"/>
            <a:ext cx="10708640" cy="274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954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4091D-644C-AE4A-7569-813A0E1CD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CDISC vision: Analysis Results Standard (ARS)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81C25-26B1-F9C2-9DF0-C8D7F1373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024"/>
            <a:ext cx="1170632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Logical model that describes analysis results and associated metadata.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C18463-1147-1813-BAA7-1C5C0D54F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5AC8303-EF7C-C34C-DA20-8E3F45C89E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090554"/>
              </p:ext>
            </p:extLst>
          </p:nvPr>
        </p:nvGraphicFramePr>
        <p:xfrm>
          <a:off x="2209800" y="1369487"/>
          <a:ext cx="7966109" cy="4762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71A2D08-0146-CBAA-3795-CB6271656E62}"/>
              </a:ext>
            </a:extLst>
          </p:cNvPr>
          <p:cNvSpPr txBox="1"/>
          <p:nvPr/>
        </p:nvSpPr>
        <p:spPr>
          <a:xfrm>
            <a:off x="0" y="6488668"/>
            <a:ext cx="847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https://www.cdisc.org/standards/foundational/analysis-results-standard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82C383-3212-6D19-C3B2-1AA82794A298}"/>
              </a:ext>
            </a:extLst>
          </p:cNvPr>
          <p:cNvSpPr txBox="1"/>
          <p:nvPr/>
        </p:nvSpPr>
        <p:spPr>
          <a:xfrm>
            <a:off x="4391268" y="5415697"/>
            <a:ext cx="3603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Focus on concepts, </a:t>
            </a:r>
            <a:r>
              <a:rPr lang="en-US" i="1" dirty="0"/>
              <a:t>not layout</a:t>
            </a:r>
            <a:r>
              <a:rPr lang="en-US" dirty="0"/>
              <a:t>, e.g. the summary statistics, not how the results are shown in a table. </a:t>
            </a:r>
          </a:p>
        </p:txBody>
      </p:sp>
    </p:spTree>
    <p:extLst>
      <p:ext uri="{BB962C8B-B14F-4D97-AF65-F5344CB8AC3E}">
        <p14:creationId xmlns:p14="http://schemas.microsoft.com/office/powerpoint/2010/main" val="2086623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3CB77-B081-5D1A-6928-9583298E9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Notes About 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FF2E9-BE1F-E4C1-CB08-46EBD762D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QC is done on raw value </a:t>
            </a:r>
          </a:p>
          <a:p>
            <a:pPr lvl="1"/>
            <a:r>
              <a:rPr lang="en-US" dirty="0"/>
              <a:t>You don’t have to waste time trying to match formatting to match QC</a:t>
            </a:r>
          </a:p>
          <a:p>
            <a:r>
              <a:rPr lang="en-US" dirty="0"/>
              <a:t>But… </a:t>
            </a:r>
          </a:p>
          <a:p>
            <a:pPr lvl="1"/>
            <a:r>
              <a:rPr lang="en-US" dirty="0"/>
              <a:t>QC will be more sensitive to floating point</a:t>
            </a:r>
          </a:p>
          <a:p>
            <a:pPr lvl="1"/>
            <a:r>
              <a:rPr lang="en-US" dirty="0"/>
              <a:t>QC tolerance will need to be defined</a:t>
            </a:r>
          </a:p>
          <a:p>
            <a:r>
              <a:rPr lang="en-US" dirty="0"/>
              <a:t>ARD can be saved as a dataset (</a:t>
            </a:r>
            <a:r>
              <a:rPr lang="en-US" dirty="0" err="1"/>
              <a:t>rds</a:t>
            </a:r>
            <a:r>
              <a:rPr lang="en-US" dirty="0"/>
              <a:t>, </a:t>
            </a:r>
            <a:r>
              <a:rPr lang="en-US" dirty="0" err="1"/>
              <a:t>xpt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 or </a:t>
            </a:r>
            <a:r>
              <a:rPr lang="en-US" dirty="0" err="1"/>
              <a:t>json</a:t>
            </a:r>
            <a:r>
              <a:rPr lang="en-US" dirty="0"/>
              <a:t>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46E2E-D93D-7A11-D86F-21F03AF98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495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1523</TotalTime>
  <Words>1206</Words>
  <Application>Microsoft Office PowerPoint</Application>
  <PresentationFormat>Widescreen</PresentationFormat>
  <Paragraphs>272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-apple-system</vt:lpstr>
      <vt:lpstr>Arial</vt:lpstr>
      <vt:lpstr>Calibri</vt:lpstr>
      <vt:lpstr>Calibri Light</vt:lpstr>
      <vt:lpstr>Consolas</vt:lpstr>
      <vt:lpstr>Courier New</vt:lpstr>
      <vt:lpstr>Office Theme</vt:lpstr>
      <vt:lpstr>Section 2 (Part 2): Analysis Results Data (ARD) and the ARD-first workflow</vt:lpstr>
      <vt:lpstr>PowerPoint Presentation</vt:lpstr>
      <vt:lpstr>PowerPoint Presentation</vt:lpstr>
      <vt:lpstr>PowerPoint Presentation</vt:lpstr>
      <vt:lpstr>Ways of working</vt:lpstr>
      <vt:lpstr>PowerPoint Presentation</vt:lpstr>
      <vt:lpstr>CDISC vision: Analysis Results Standard (ARS)</vt:lpstr>
      <vt:lpstr>CDISC vision: Analysis Results Standard (ARS)</vt:lpstr>
      <vt:lpstr>A Few Notes About ARDs</vt:lpstr>
      <vt:lpstr>PowerPoint Presentation</vt:lpstr>
      <vt:lpstr>Creating ARDs in R</vt:lpstr>
      <vt:lpstr>PowerPoint Presentation</vt:lpstr>
      <vt:lpstr>PowerPoint Presentation</vt:lpstr>
      <vt:lpstr>PowerPoint Presentation</vt:lpstr>
      <vt:lpstr>{cards}: Other useful functions</vt:lpstr>
      <vt:lpstr>Demo time!</vt:lpstr>
      <vt:lpstr>Your turn! Open 02-ard_exercise.R Continue computing demographic summaries using {cards} </vt:lpstr>
      <vt:lpstr>Bonus Exercises: 03-ard_bonus.R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Becca Krouse</dc:creator>
  <cp:lastModifiedBy>Becca Krouse</cp:lastModifiedBy>
  <cp:revision>1</cp:revision>
  <dcterms:created xsi:type="dcterms:W3CDTF">2024-06-13T19:36:07Z</dcterms:created>
  <dcterms:modified xsi:type="dcterms:W3CDTF">2024-08-10T23:51:53Z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a66b2b-af80-48b6-873b-d341d3035cfa_Enabled">
    <vt:lpwstr>true</vt:lpwstr>
  </property>
  <property fmtid="{D5CDD505-2E9C-101B-9397-08002B2CF9AE}" pid="3" name="MSIP_Label_bea66b2b-af80-48b6-873b-d341d3035cfa_SetDate">
    <vt:lpwstr>2024-06-13T21:09:57Z</vt:lpwstr>
  </property>
  <property fmtid="{D5CDD505-2E9C-101B-9397-08002B2CF9AE}" pid="4" name="MSIP_Label_bea66b2b-af80-48b6-873b-d341d3035cfa_Method">
    <vt:lpwstr>Standard</vt:lpwstr>
  </property>
  <property fmtid="{D5CDD505-2E9C-101B-9397-08002B2CF9AE}" pid="5" name="MSIP_Label_bea66b2b-af80-48b6-873b-d341d3035cfa_Name">
    <vt:lpwstr>Proprietary</vt:lpwstr>
  </property>
  <property fmtid="{D5CDD505-2E9C-101B-9397-08002B2CF9AE}" pid="6" name="MSIP_Label_bea66b2b-af80-48b6-873b-d341d3035cfa_SiteId">
    <vt:lpwstr>63982aff-fb6c-4c22-973b-70e4acfb63e6</vt:lpwstr>
  </property>
  <property fmtid="{D5CDD505-2E9C-101B-9397-08002B2CF9AE}" pid="7" name="MSIP_Label_bea66b2b-af80-48b6-873b-d341d3035cfa_ActionId">
    <vt:lpwstr>edd538f8-50e0-4c30-bb90-334390ba18bf</vt:lpwstr>
  </property>
  <property fmtid="{D5CDD505-2E9C-101B-9397-08002B2CF9AE}" pid="8" name="MSIP_Label_bea66b2b-af80-48b6-873b-d341d3035cfa_ContentBits">
    <vt:lpwstr>0</vt:lpwstr>
  </property>
</Properties>
</file>